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png;jsessionid=424C4E96925E40EB1405F3306B723063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gif;jsessionid=B49D379CD20D315714AA1D23B9A768E8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92.jpg" ContentType="image/png"/>
  <Override PartName="/ppt/media/image93.jpg" ContentType="image/pn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128.jpg" ContentType="image/pn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4.xml" ContentType="application/vnd.openxmlformats-officedocument.presentationml.tags+xml"/>
  <Override PartName="/ppt/notesSlides/notesSlide4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43.xml" ContentType="application/vnd.openxmlformats-officedocument.presentationml.notesSlide+xml"/>
  <Override PartName="/ppt/tags/tag6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7.xml" ContentType="application/vnd.openxmlformats-officedocument.presentationml.tags+xml"/>
  <Override PartName="/ppt/notesSlides/notesSlide47.xml" ContentType="application/vnd.openxmlformats-officedocument.presentationml.notesSlide+xml"/>
  <Override PartName="/ppt/tags/tag8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1753" r:id="rId2"/>
    <p:sldId id="1683" r:id="rId3"/>
    <p:sldId id="1762" r:id="rId4"/>
    <p:sldId id="300" r:id="rId5"/>
    <p:sldId id="258" r:id="rId6"/>
    <p:sldId id="1682" r:id="rId7"/>
    <p:sldId id="1688" r:id="rId8"/>
    <p:sldId id="1845" r:id="rId9"/>
    <p:sldId id="1694" r:id="rId10"/>
    <p:sldId id="1689" r:id="rId11"/>
    <p:sldId id="1748" r:id="rId12"/>
    <p:sldId id="2018" r:id="rId13"/>
    <p:sldId id="1692" r:id="rId14"/>
    <p:sldId id="1693" r:id="rId15"/>
    <p:sldId id="1754" r:id="rId16"/>
    <p:sldId id="1706" r:id="rId17"/>
    <p:sldId id="1699" r:id="rId18"/>
    <p:sldId id="1698" r:id="rId19"/>
    <p:sldId id="2020" r:id="rId20"/>
    <p:sldId id="1718" r:id="rId21"/>
    <p:sldId id="1716" r:id="rId22"/>
    <p:sldId id="1852" r:id="rId23"/>
    <p:sldId id="1717" r:id="rId24"/>
    <p:sldId id="1752" r:id="rId25"/>
    <p:sldId id="1751" r:id="rId26"/>
    <p:sldId id="1714" r:id="rId27"/>
    <p:sldId id="1767" r:id="rId28"/>
    <p:sldId id="2019" r:id="rId29"/>
    <p:sldId id="1720" r:id="rId30"/>
    <p:sldId id="1721" r:id="rId31"/>
    <p:sldId id="1722" r:id="rId32"/>
    <p:sldId id="1700" r:id="rId33"/>
    <p:sldId id="1763" r:id="rId34"/>
    <p:sldId id="1715" r:id="rId35"/>
    <p:sldId id="1856" r:id="rId36"/>
    <p:sldId id="1713" r:id="rId37"/>
    <p:sldId id="2013" r:id="rId38"/>
    <p:sldId id="2014" r:id="rId39"/>
    <p:sldId id="2025" r:id="rId40"/>
    <p:sldId id="1766" r:id="rId41"/>
    <p:sldId id="1843" r:id="rId42"/>
    <p:sldId id="1842" r:id="rId43"/>
    <p:sldId id="1844" r:id="rId44"/>
    <p:sldId id="1847" r:id="rId45"/>
    <p:sldId id="1846" r:id="rId46"/>
    <p:sldId id="1755" r:id="rId47"/>
    <p:sldId id="1723" r:id="rId48"/>
    <p:sldId id="256" r:id="rId49"/>
    <p:sldId id="259" r:id="rId50"/>
    <p:sldId id="260" r:id="rId51"/>
    <p:sldId id="1734" r:id="rId52"/>
    <p:sldId id="2021" r:id="rId53"/>
    <p:sldId id="2022" r:id="rId54"/>
    <p:sldId id="1849" r:id="rId55"/>
    <p:sldId id="1854" r:id="rId56"/>
    <p:sldId id="1857" r:id="rId57"/>
    <p:sldId id="2015" r:id="rId58"/>
    <p:sldId id="2017" r:id="rId59"/>
    <p:sldId id="2016" r:id="rId60"/>
    <p:sldId id="1855" r:id="rId61"/>
    <p:sldId id="1850" r:id="rId62"/>
    <p:sldId id="1851" r:id="rId63"/>
    <p:sldId id="1853" r:id="rId64"/>
    <p:sldId id="1756" r:id="rId65"/>
    <p:sldId id="1724" r:id="rId66"/>
    <p:sldId id="1725" r:id="rId67"/>
    <p:sldId id="730" r:id="rId68"/>
  </p:sldIdLst>
  <p:sldSz cx="12192000" cy="6858000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7FB"/>
    <a:srgbClr val="F08A51"/>
    <a:srgbClr val="01412A"/>
    <a:srgbClr val="21390B"/>
    <a:srgbClr val="1A181D"/>
    <a:srgbClr val="303B0A"/>
    <a:srgbClr val="1E1F18"/>
    <a:srgbClr val="672445"/>
    <a:srgbClr val="BF95DF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67" autoAdjust="0"/>
    <p:restoredTop sz="82716" autoAdjust="0"/>
  </p:normalViewPr>
  <p:slideViewPr>
    <p:cSldViewPr snapToGrid="0">
      <p:cViewPr varScale="1">
        <p:scale>
          <a:sx n="137" d="100"/>
          <a:sy n="137" d="100"/>
        </p:scale>
        <p:origin x="700" y="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AE434A-CDE3-47AB-8F80-3CD3C303F878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F0E185B9-EA4A-4701-9BB4-A385BDF53473}">
      <dgm:prSet phldrT="[文本]"/>
      <dgm:spPr/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自助上网</a:t>
          </a:r>
        </a:p>
      </dgm:t>
    </dgm:pt>
    <dgm:pt modelId="{E2AB132F-A923-4B6F-89A6-4D73958B09E5}" type="parTrans" cxnId="{3BA86163-441C-45C0-AAB4-742E0EADA8AD}">
      <dgm:prSet/>
      <dgm:spPr/>
      <dgm:t>
        <a:bodyPr/>
        <a:lstStyle/>
        <a:p>
          <a:endParaRPr lang="zh-CN" altLang="en-US"/>
        </a:p>
      </dgm:t>
    </dgm:pt>
    <dgm:pt modelId="{B1638901-113E-4A6E-9FAD-55D998A655DD}" type="sibTrans" cxnId="{3BA86163-441C-45C0-AAB4-742E0EADA8AD}">
      <dgm:prSet/>
      <dgm:spPr/>
      <dgm:t>
        <a:bodyPr/>
        <a:lstStyle/>
        <a:p>
          <a:endParaRPr lang="zh-CN" altLang="en-US"/>
        </a:p>
      </dgm:t>
    </dgm:pt>
    <dgm:pt modelId="{FC80C795-463A-467C-BAF8-06D19C7596E2}">
      <dgm:prSet phldrT="[文本]"/>
      <dgm:spPr/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视听区</a:t>
          </a:r>
        </a:p>
      </dgm:t>
    </dgm:pt>
    <dgm:pt modelId="{570CB722-EDFF-4383-B11D-10FC9DCE784E}" type="parTrans" cxnId="{0740EAB1-1C5B-4049-934D-B602A86FD055}">
      <dgm:prSet/>
      <dgm:spPr/>
      <dgm:t>
        <a:bodyPr/>
        <a:lstStyle/>
        <a:p>
          <a:endParaRPr lang="zh-CN" altLang="en-US"/>
        </a:p>
      </dgm:t>
    </dgm:pt>
    <dgm:pt modelId="{D2373B22-D989-4AB5-80EB-4A0D1BDDB123}" type="sibTrans" cxnId="{0740EAB1-1C5B-4049-934D-B602A86FD055}">
      <dgm:prSet/>
      <dgm:spPr/>
      <dgm:t>
        <a:bodyPr/>
        <a:lstStyle/>
        <a:p>
          <a:endParaRPr lang="zh-CN" altLang="en-US"/>
        </a:p>
      </dgm:t>
    </dgm:pt>
    <dgm:pt modelId="{6DD4CC2A-8793-44E7-83AA-851398100F03}">
      <dgm:prSet phldrT="[文本]"/>
      <dgm:spPr/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论文写作指导</a:t>
          </a:r>
        </a:p>
      </dgm:t>
    </dgm:pt>
    <dgm:pt modelId="{EFC7AD84-3FDA-4BD1-9A57-E27C2E7B38D1}" type="parTrans" cxnId="{3A3FF6B2-5563-4718-92D6-D29C05FCE2AD}">
      <dgm:prSet/>
      <dgm:spPr/>
      <dgm:t>
        <a:bodyPr/>
        <a:lstStyle/>
        <a:p>
          <a:endParaRPr lang="zh-CN" altLang="en-US"/>
        </a:p>
      </dgm:t>
    </dgm:pt>
    <dgm:pt modelId="{EBA4473F-6DAD-46AC-83A9-BCD3CBA0A0C4}" type="sibTrans" cxnId="{3A3FF6B2-5563-4718-92D6-D29C05FCE2AD}">
      <dgm:prSet/>
      <dgm:spPr/>
      <dgm:t>
        <a:bodyPr/>
        <a:lstStyle/>
        <a:p>
          <a:endParaRPr lang="zh-CN" altLang="en-US"/>
        </a:p>
      </dgm:t>
    </dgm:pt>
    <dgm:pt modelId="{5F430D3C-2B60-45B9-BA93-2E1FEF9EA7F2}">
      <dgm:prSet phldrT="[文本]"/>
      <dgm:spPr/>
      <dgm:t>
        <a:bodyPr/>
        <a:lstStyle/>
        <a:p>
          <a:r>
            <a:rPr lang="zh-CN" altLang="en-US" b="1" dirty="0">
              <a:solidFill>
                <a:schemeClr val="bg1"/>
              </a:solidFill>
            </a:rPr>
            <a:t>多媒体制作</a:t>
          </a:r>
        </a:p>
      </dgm:t>
    </dgm:pt>
    <dgm:pt modelId="{E26F47D8-C948-479B-AEFE-23CFDFE49A54}" type="parTrans" cxnId="{D623133E-0DC7-4229-AB77-FC092519ED74}">
      <dgm:prSet/>
      <dgm:spPr/>
      <dgm:t>
        <a:bodyPr/>
        <a:lstStyle/>
        <a:p>
          <a:endParaRPr lang="zh-CN" altLang="en-US"/>
        </a:p>
      </dgm:t>
    </dgm:pt>
    <dgm:pt modelId="{79A8597F-E589-4AEC-85D8-28DA264D3318}" type="sibTrans" cxnId="{D623133E-0DC7-4229-AB77-FC092519ED74}">
      <dgm:prSet/>
      <dgm:spPr/>
      <dgm:t>
        <a:bodyPr/>
        <a:lstStyle/>
        <a:p>
          <a:endParaRPr lang="zh-CN" altLang="en-US"/>
        </a:p>
      </dgm:t>
    </dgm:pt>
    <dgm:pt modelId="{75D2C436-E743-45D1-ADFF-BD09FF27E3DF}" type="pres">
      <dgm:prSet presAssocID="{B6AE434A-CDE3-47AB-8F80-3CD3C303F878}" presName="Name0" presStyleCnt="0">
        <dgm:presLayoutVars>
          <dgm:dir/>
          <dgm:resizeHandles val="exact"/>
        </dgm:presLayoutVars>
      </dgm:prSet>
      <dgm:spPr/>
    </dgm:pt>
    <dgm:pt modelId="{E609F1C9-1FF7-43BD-974B-1996BB29922F}" type="pres">
      <dgm:prSet presAssocID="{F0E185B9-EA4A-4701-9BB4-A385BDF53473}" presName="composite" presStyleCnt="0"/>
      <dgm:spPr/>
    </dgm:pt>
    <dgm:pt modelId="{249ABC28-478D-473B-A4C1-BDFABCF08BC0}" type="pres">
      <dgm:prSet presAssocID="{F0E185B9-EA4A-4701-9BB4-A385BDF53473}" presName="rect1" presStyleLbl="bgShp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D684F9D-0907-48FF-BE53-36C44B5BF806}" type="pres">
      <dgm:prSet presAssocID="{F0E185B9-EA4A-4701-9BB4-A385BDF53473}" presName="rect2" presStyleLbl="trBgShp" presStyleIdx="0" presStyleCnt="4" custScaleY="67530">
        <dgm:presLayoutVars>
          <dgm:bulletEnabled val="1"/>
        </dgm:presLayoutVars>
      </dgm:prSet>
      <dgm:spPr/>
    </dgm:pt>
    <dgm:pt modelId="{1DAD2B64-A640-43BB-ACD0-3974CFCD734D}" type="pres">
      <dgm:prSet presAssocID="{B1638901-113E-4A6E-9FAD-55D998A655DD}" presName="sibTrans" presStyleCnt="0"/>
      <dgm:spPr/>
    </dgm:pt>
    <dgm:pt modelId="{2478A7F1-A825-4B93-B187-164D3460FE73}" type="pres">
      <dgm:prSet presAssocID="{FC80C795-463A-467C-BAF8-06D19C7596E2}" presName="composite" presStyleCnt="0"/>
      <dgm:spPr/>
    </dgm:pt>
    <dgm:pt modelId="{3794B790-BC99-475F-A1D5-18A40AB579EE}" type="pres">
      <dgm:prSet presAssocID="{FC80C795-463A-467C-BAF8-06D19C7596E2}" presName="rect1" presStyleLbl="bgShp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80145B2-1319-4670-8CF1-E0A327A48DD6}" type="pres">
      <dgm:prSet presAssocID="{FC80C795-463A-467C-BAF8-06D19C7596E2}" presName="rect2" presStyleLbl="trBgShp" presStyleIdx="1" presStyleCnt="4" custScaleY="67530">
        <dgm:presLayoutVars>
          <dgm:bulletEnabled val="1"/>
        </dgm:presLayoutVars>
      </dgm:prSet>
      <dgm:spPr/>
    </dgm:pt>
    <dgm:pt modelId="{A6B83128-B07F-4A7E-BB46-4C532AA804AE}" type="pres">
      <dgm:prSet presAssocID="{D2373B22-D989-4AB5-80EB-4A0D1BDDB123}" presName="sibTrans" presStyleCnt="0"/>
      <dgm:spPr/>
    </dgm:pt>
    <dgm:pt modelId="{B1AC3137-7059-4B40-B71B-678007A3AA69}" type="pres">
      <dgm:prSet presAssocID="{6DD4CC2A-8793-44E7-83AA-851398100F03}" presName="composite" presStyleCnt="0"/>
      <dgm:spPr/>
    </dgm:pt>
    <dgm:pt modelId="{25AC33A1-34C6-4C0C-9A6E-62D6810AA8D9}" type="pres">
      <dgm:prSet presAssocID="{6DD4CC2A-8793-44E7-83AA-851398100F03}" presName="rect1" presStyleLbl="bgShp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7CD7A234-E4D9-4AF6-B011-8EF15609F58F}" type="pres">
      <dgm:prSet presAssocID="{6DD4CC2A-8793-44E7-83AA-851398100F03}" presName="rect2" presStyleLbl="trBgShp" presStyleIdx="2" presStyleCnt="4" custScaleY="67530">
        <dgm:presLayoutVars>
          <dgm:bulletEnabled val="1"/>
        </dgm:presLayoutVars>
      </dgm:prSet>
      <dgm:spPr/>
    </dgm:pt>
    <dgm:pt modelId="{8B041CF8-152D-4EDD-B3C7-2E475B1A69B4}" type="pres">
      <dgm:prSet presAssocID="{EBA4473F-6DAD-46AC-83A9-BCD3CBA0A0C4}" presName="sibTrans" presStyleCnt="0"/>
      <dgm:spPr/>
    </dgm:pt>
    <dgm:pt modelId="{FA238789-6611-4ED0-8F7B-8DCF484B73F7}" type="pres">
      <dgm:prSet presAssocID="{5F430D3C-2B60-45B9-BA93-2E1FEF9EA7F2}" presName="composite" presStyleCnt="0"/>
      <dgm:spPr/>
    </dgm:pt>
    <dgm:pt modelId="{22553525-EB6A-4E40-9B71-F33E6DED395B}" type="pres">
      <dgm:prSet presAssocID="{5F430D3C-2B60-45B9-BA93-2E1FEF9EA7F2}" presName="rect1" presStyleLbl="bgShp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8B9EF59-E026-4123-8650-5BFB1618DD86}" type="pres">
      <dgm:prSet presAssocID="{5F430D3C-2B60-45B9-BA93-2E1FEF9EA7F2}" presName="rect2" presStyleLbl="trBgShp" presStyleIdx="3" presStyleCnt="4" custScaleY="67530">
        <dgm:presLayoutVars>
          <dgm:bulletEnabled val="1"/>
        </dgm:presLayoutVars>
      </dgm:prSet>
      <dgm:spPr/>
    </dgm:pt>
  </dgm:ptLst>
  <dgm:cxnLst>
    <dgm:cxn modelId="{B50E3223-BEAE-4122-9F3B-5EAD6E674C94}" type="presOf" srcId="{FC80C795-463A-467C-BAF8-06D19C7596E2}" destId="{C80145B2-1319-4670-8CF1-E0A327A48DD6}" srcOrd="0" destOrd="0" presId="urn:microsoft.com/office/officeart/2008/layout/BendingPictureSemiTransparentText"/>
    <dgm:cxn modelId="{D623133E-0DC7-4229-AB77-FC092519ED74}" srcId="{B6AE434A-CDE3-47AB-8F80-3CD3C303F878}" destId="{5F430D3C-2B60-45B9-BA93-2E1FEF9EA7F2}" srcOrd="3" destOrd="0" parTransId="{E26F47D8-C948-479B-AEFE-23CFDFE49A54}" sibTransId="{79A8597F-E589-4AEC-85D8-28DA264D3318}"/>
    <dgm:cxn modelId="{3BA86163-441C-45C0-AAB4-742E0EADA8AD}" srcId="{B6AE434A-CDE3-47AB-8F80-3CD3C303F878}" destId="{F0E185B9-EA4A-4701-9BB4-A385BDF53473}" srcOrd="0" destOrd="0" parTransId="{E2AB132F-A923-4B6F-89A6-4D73958B09E5}" sibTransId="{B1638901-113E-4A6E-9FAD-55D998A655DD}"/>
    <dgm:cxn modelId="{DBAE984B-34E0-415D-B4F4-6BF5947675CC}" type="presOf" srcId="{5F430D3C-2B60-45B9-BA93-2E1FEF9EA7F2}" destId="{E8B9EF59-E026-4123-8650-5BFB1618DD86}" srcOrd="0" destOrd="0" presId="urn:microsoft.com/office/officeart/2008/layout/BendingPictureSemiTransparentText"/>
    <dgm:cxn modelId="{2794C675-F7FD-4E26-AEB0-1ED674CEB2C3}" type="presOf" srcId="{B6AE434A-CDE3-47AB-8F80-3CD3C303F878}" destId="{75D2C436-E743-45D1-ADFF-BD09FF27E3DF}" srcOrd="0" destOrd="0" presId="urn:microsoft.com/office/officeart/2008/layout/BendingPictureSemiTransparentText"/>
    <dgm:cxn modelId="{0740EAB1-1C5B-4049-934D-B602A86FD055}" srcId="{B6AE434A-CDE3-47AB-8F80-3CD3C303F878}" destId="{FC80C795-463A-467C-BAF8-06D19C7596E2}" srcOrd="1" destOrd="0" parTransId="{570CB722-EDFF-4383-B11D-10FC9DCE784E}" sibTransId="{D2373B22-D989-4AB5-80EB-4A0D1BDDB123}"/>
    <dgm:cxn modelId="{3A3FF6B2-5563-4718-92D6-D29C05FCE2AD}" srcId="{B6AE434A-CDE3-47AB-8F80-3CD3C303F878}" destId="{6DD4CC2A-8793-44E7-83AA-851398100F03}" srcOrd="2" destOrd="0" parTransId="{EFC7AD84-3FDA-4BD1-9A57-E27C2E7B38D1}" sibTransId="{EBA4473F-6DAD-46AC-83A9-BCD3CBA0A0C4}"/>
    <dgm:cxn modelId="{9B8EA0D1-0824-4297-91FD-81F66BAEC2DD}" type="presOf" srcId="{6DD4CC2A-8793-44E7-83AA-851398100F03}" destId="{7CD7A234-E4D9-4AF6-B011-8EF15609F58F}" srcOrd="0" destOrd="0" presId="urn:microsoft.com/office/officeart/2008/layout/BendingPictureSemiTransparentText"/>
    <dgm:cxn modelId="{157B13DB-98B5-4009-BDFD-CAD3C448F6E5}" type="presOf" srcId="{F0E185B9-EA4A-4701-9BB4-A385BDF53473}" destId="{9D684F9D-0907-48FF-BE53-36C44B5BF806}" srcOrd="0" destOrd="0" presId="urn:microsoft.com/office/officeart/2008/layout/BendingPictureSemiTransparentText"/>
    <dgm:cxn modelId="{1F936DDD-6362-431B-9322-720612F72ECC}" type="presParOf" srcId="{75D2C436-E743-45D1-ADFF-BD09FF27E3DF}" destId="{E609F1C9-1FF7-43BD-974B-1996BB29922F}" srcOrd="0" destOrd="0" presId="urn:microsoft.com/office/officeart/2008/layout/BendingPictureSemiTransparentText"/>
    <dgm:cxn modelId="{61CAF0C0-BD76-4020-9BBA-CE73B3A37E54}" type="presParOf" srcId="{E609F1C9-1FF7-43BD-974B-1996BB29922F}" destId="{249ABC28-478D-473B-A4C1-BDFABCF08BC0}" srcOrd="0" destOrd="0" presId="urn:microsoft.com/office/officeart/2008/layout/BendingPictureSemiTransparentText"/>
    <dgm:cxn modelId="{9EAF1ADB-E792-4B0E-BA06-30126125F36B}" type="presParOf" srcId="{E609F1C9-1FF7-43BD-974B-1996BB29922F}" destId="{9D684F9D-0907-48FF-BE53-36C44B5BF806}" srcOrd="1" destOrd="0" presId="urn:microsoft.com/office/officeart/2008/layout/BendingPictureSemiTransparentText"/>
    <dgm:cxn modelId="{9E619A60-E92E-4B90-A541-8989FDE402BA}" type="presParOf" srcId="{75D2C436-E743-45D1-ADFF-BD09FF27E3DF}" destId="{1DAD2B64-A640-43BB-ACD0-3974CFCD734D}" srcOrd="1" destOrd="0" presId="urn:microsoft.com/office/officeart/2008/layout/BendingPictureSemiTransparentText"/>
    <dgm:cxn modelId="{C836438C-4BC5-4FE7-AFB1-8B5B73F8F406}" type="presParOf" srcId="{75D2C436-E743-45D1-ADFF-BD09FF27E3DF}" destId="{2478A7F1-A825-4B93-B187-164D3460FE73}" srcOrd="2" destOrd="0" presId="urn:microsoft.com/office/officeart/2008/layout/BendingPictureSemiTransparentText"/>
    <dgm:cxn modelId="{BC1B3F32-8870-494D-8BA1-8937CADE984F}" type="presParOf" srcId="{2478A7F1-A825-4B93-B187-164D3460FE73}" destId="{3794B790-BC99-475F-A1D5-18A40AB579EE}" srcOrd="0" destOrd="0" presId="urn:microsoft.com/office/officeart/2008/layout/BendingPictureSemiTransparentText"/>
    <dgm:cxn modelId="{132EFC0C-90D0-4448-B070-A9A3175EDFF3}" type="presParOf" srcId="{2478A7F1-A825-4B93-B187-164D3460FE73}" destId="{C80145B2-1319-4670-8CF1-E0A327A48DD6}" srcOrd="1" destOrd="0" presId="urn:microsoft.com/office/officeart/2008/layout/BendingPictureSemiTransparentText"/>
    <dgm:cxn modelId="{243AF02E-D64D-4C26-BDBE-CBF40F0E373C}" type="presParOf" srcId="{75D2C436-E743-45D1-ADFF-BD09FF27E3DF}" destId="{A6B83128-B07F-4A7E-BB46-4C532AA804AE}" srcOrd="3" destOrd="0" presId="urn:microsoft.com/office/officeart/2008/layout/BendingPictureSemiTransparentText"/>
    <dgm:cxn modelId="{56982A1B-B723-4AF1-95D4-59EF2561315A}" type="presParOf" srcId="{75D2C436-E743-45D1-ADFF-BD09FF27E3DF}" destId="{B1AC3137-7059-4B40-B71B-678007A3AA69}" srcOrd="4" destOrd="0" presId="urn:microsoft.com/office/officeart/2008/layout/BendingPictureSemiTransparentText"/>
    <dgm:cxn modelId="{2BF14215-0479-492A-967D-1321632B1EB1}" type="presParOf" srcId="{B1AC3137-7059-4B40-B71B-678007A3AA69}" destId="{25AC33A1-34C6-4C0C-9A6E-62D6810AA8D9}" srcOrd="0" destOrd="0" presId="urn:microsoft.com/office/officeart/2008/layout/BendingPictureSemiTransparentText"/>
    <dgm:cxn modelId="{4ADC9202-18C6-4E49-A8CA-BA9C9C73F40B}" type="presParOf" srcId="{B1AC3137-7059-4B40-B71B-678007A3AA69}" destId="{7CD7A234-E4D9-4AF6-B011-8EF15609F58F}" srcOrd="1" destOrd="0" presId="urn:microsoft.com/office/officeart/2008/layout/BendingPictureSemiTransparentText"/>
    <dgm:cxn modelId="{58B16373-8FD1-4D0C-9094-6679D3239CD2}" type="presParOf" srcId="{75D2C436-E743-45D1-ADFF-BD09FF27E3DF}" destId="{8B041CF8-152D-4EDD-B3C7-2E475B1A69B4}" srcOrd="5" destOrd="0" presId="urn:microsoft.com/office/officeart/2008/layout/BendingPictureSemiTransparentText"/>
    <dgm:cxn modelId="{B0F32BEA-0071-442D-AAB2-351C2AD8071C}" type="presParOf" srcId="{75D2C436-E743-45D1-ADFF-BD09FF27E3DF}" destId="{FA238789-6611-4ED0-8F7B-8DCF484B73F7}" srcOrd="6" destOrd="0" presId="urn:microsoft.com/office/officeart/2008/layout/BendingPictureSemiTransparentText"/>
    <dgm:cxn modelId="{20295133-07D0-4BAC-8D67-40B5215A9734}" type="presParOf" srcId="{FA238789-6611-4ED0-8F7B-8DCF484B73F7}" destId="{22553525-EB6A-4E40-9B71-F33E6DED395B}" srcOrd="0" destOrd="0" presId="urn:microsoft.com/office/officeart/2008/layout/BendingPictureSemiTransparentText"/>
    <dgm:cxn modelId="{286DFC10-6947-46EA-86F0-3F56206AA59E}" type="presParOf" srcId="{FA238789-6611-4ED0-8F7B-8DCF484B73F7}" destId="{E8B9EF59-E026-4123-8650-5BFB1618DD86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573C93-1F06-4CEE-AD4B-1FE51E101D2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90CD422-67DB-452B-B5BE-68111C342951}">
      <dgm:prSet phldrT="[文本]" custT="1"/>
      <dgm:spPr/>
      <dgm:t>
        <a:bodyPr/>
        <a:lstStyle/>
        <a:p>
          <a:r>
            <a:rPr lang="en-US" altLang="zh-CN" sz="2000" b="1" dirty="0">
              <a:latin typeface="+mj-ea"/>
              <a:ea typeface="+mj-ea"/>
            </a:rPr>
            <a:t>JCR</a:t>
          </a:r>
          <a:r>
            <a:rPr lang="zh-CN" altLang="en-US" sz="2000" b="1" dirty="0">
              <a:latin typeface="+mj-ea"/>
              <a:ea typeface="+mj-ea"/>
            </a:rPr>
            <a:t>所有期刊</a:t>
          </a:r>
        </a:p>
      </dgm:t>
    </dgm:pt>
    <dgm:pt modelId="{F5EDF6D0-33BD-401D-A508-959E4D9D0F3D}" type="parTrans" cxnId="{94EE6FF1-BB5F-4FE9-A8DA-FC4C421357C0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4C8A3738-027B-4FF7-9825-AFEC3EBD7FE9}" type="sibTrans" cxnId="{94EE6FF1-BB5F-4FE9-A8DA-FC4C421357C0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4123CBAB-3E90-4FC4-8845-81CB7EA6A8AF}">
      <dgm:prSet phldrT="[文本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CN" altLang="en-US" sz="1400" b="1" dirty="0">
              <a:latin typeface="+mj-ea"/>
              <a:ea typeface="+mj-ea"/>
            </a:rPr>
            <a:t>每类期刊分成</a:t>
          </a:r>
          <a:r>
            <a:rPr lang="en-US" altLang="zh-CN" sz="1400" b="1" dirty="0">
              <a:latin typeface="+mj-ea"/>
              <a:ea typeface="+mj-ea"/>
            </a:rPr>
            <a:t>4</a:t>
          </a:r>
          <a:r>
            <a:rPr lang="zh-CN" altLang="en-US" sz="1400" b="1" dirty="0">
              <a:latin typeface="+mj-ea"/>
              <a:ea typeface="+mj-ea"/>
            </a:rPr>
            <a:t>个等级（即四个区）</a:t>
          </a:r>
        </a:p>
      </dgm:t>
    </dgm:pt>
    <dgm:pt modelId="{4BA0A3B6-9839-47B1-94DE-92924A4C376A}" type="parTrans" cxnId="{2A02166F-748B-4F60-9226-49BB5DD726F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213B4098-9635-46EB-B456-0203668077FA}" type="sibTrans" cxnId="{2A02166F-748B-4F60-9226-49BB5DD726F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64388076-E2AA-4A9E-BE5C-58A7F71BE089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1</a:t>
          </a:r>
          <a:r>
            <a:rPr lang="zh-CN" altLang="en-US" sz="1400" b="1" dirty="0">
              <a:latin typeface="+mj-ea"/>
              <a:ea typeface="+mj-ea"/>
            </a:rPr>
            <a:t>区</a:t>
          </a:r>
        </a:p>
      </dgm:t>
    </dgm:pt>
    <dgm:pt modelId="{CF5D510A-3881-4E64-BF10-8CCB2D1E159D}" type="parTrans" cxnId="{11DFD1E9-B784-4D7F-821E-0142F912FEB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6AEA606F-B687-47F2-91E6-8E5BEB85BF91}" type="sibTrans" cxnId="{11DFD1E9-B784-4D7F-821E-0142F912FEB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9A5C39E6-730F-4829-895D-0313448D90F6}">
      <dgm:prSet phldrT="[文本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CN" altLang="en-US" sz="1400" b="1" dirty="0">
              <a:latin typeface="+mj-ea"/>
              <a:ea typeface="+mj-ea"/>
            </a:rPr>
            <a:t>每个学科期刊当年影响因子排名</a:t>
          </a:r>
        </a:p>
      </dgm:t>
    </dgm:pt>
    <dgm:pt modelId="{2BC930A5-7EE5-4B2E-B139-AD60571207C0}" type="parTrans" cxnId="{C8012D48-EC64-4250-A4AD-511007A54114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A60616E6-D4D2-4274-A209-225AE47FDBF2}" type="sibTrans" cxnId="{C8012D48-EC64-4250-A4AD-511007A54114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A224C93B-E71E-4B52-BD17-8787B21713C5}">
      <dgm:prSet phldrT="[文本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CN" altLang="en-US" sz="1400" b="1" dirty="0">
              <a:latin typeface="+mj-ea"/>
              <a:ea typeface="+mj-ea"/>
            </a:rPr>
            <a:t>期刊</a:t>
          </a:r>
          <a:r>
            <a:rPr lang="en-US" altLang="zh-CN" sz="1400" b="1" dirty="0">
              <a:latin typeface="+mj-ea"/>
              <a:ea typeface="+mj-ea"/>
            </a:rPr>
            <a:t>3</a:t>
          </a:r>
          <a:r>
            <a:rPr lang="zh-CN" altLang="en-US" sz="1400" b="1" dirty="0">
              <a:latin typeface="+mj-ea"/>
              <a:ea typeface="+mj-ea"/>
            </a:rPr>
            <a:t>年平均影响因子排名</a:t>
          </a:r>
          <a:r>
            <a:rPr lang="en-US" altLang="zh-CN" sz="1400" b="1" dirty="0">
              <a:latin typeface="+mj-ea"/>
              <a:ea typeface="+mj-ea"/>
            </a:rPr>
            <a:t>/</a:t>
          </a:r>
          <a:r>
            <a:rPr lang="zh-CN" altLang="en-US" sz="1400" b="1" dirty="0">
              <a:latin typeface="+mj-ea"/>
              <a:ea typeface="+mj-ea"/>
            </a:rPr>
            <a:t>期刊超越指数（</a:t>
          </a:r>
          <a:r>
            <a:rPr lang="en-US" altLang="zh-CN" sz="1400" b="1" dirty="0">
              <a:latin typeface="+mj-ea"/>
              <a:ea typeface="+mj-ea"/>
            </a:rPr>
            <a:t>JCI</a:t>
          </a:r>
          <a:r>
            <a:rPr lang="zh-CN" altLang="en-US" sz="1400" b="1" dirty="0">
              <a:latin typeface="+mj-ea"/>
              <a:ea typeface="+mj-ea"/>
            </a:rPr>
            <a:t>）</a:t>
          </a:r>
        </a:p>
      </dgm:t>
    </dgm:pt>
    <dgm:pt modelId="{87F1A513-1614-42C3-A57F-9E8FD890FD44}" type="parTrans" cxnId="{2573B435-8B55-4BE8-8EEE-2EAC875322BD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82901DE0-5F7C-4626-A1C7-58A4FCC6D2B2}" type="sibTrans" cxnId="{2573B435-8B55-4BE8-8EEE-2EAC875322BD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2298BD48-4EDA-4780-96F9-A723F703BCAF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2</a:t>
          </a:r>
          <a:r>
            <a:rPr lang="zh-CN" altLang="en-US" sz="1400" b="1" dirty="0">
              <a:latin typeface="+mj-ea"/>
              <a:ea typeface="+mj-ea"/>
            </a:rPr>
            <a:t>区</a:t>
          </a:r>
        </a:p>
      </dgm:t>
    </dgm:pt>
    <dgm:pt modelId="{A97A0A13-6DCA-4BA4-A662-E5561A6C7066}" type="parTrans" cxnId="{A85C5B39-F71B-4CE6-BD9A-6F248B0C136F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77510723-A9A9-47BA-9493-7ADD9C543412}" type="sibTrans" cxnId="{A85C5B39-F71B-4CE6-BD9A-6F248B0C136F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1F86937F-A4F6-4264-82F4-A4F0B665938E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3</a:t>
          </a:r>
          <a:r>
            <a:rPr lang="zh-CN" altLang="en-US" sz="1400" b="1" dirty="0">
              <a:latin typeface="+mj-ea"/>
              <a:ea typeface="+mj-ea"/>
            </a:rPr>
            <a:t>区</a:t>
          </a:r>
        </a:p>
      </dgm:t>
    </dgm:pt>
    <dgm:pt modelId="{7557A36C-DDA9-4FB2-AAEF-99BEBEB2FB54}" type="parTrans" cxnId="{B8F80E10-992C-4F0F-8600-DBC549A8A143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641B22A8-75EB-4E47-8A95-A25D3DA5A7E4}" type="sibTrans" cxnId="{B8F80E10-992C-4F0F-8600-DBC549A8A143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06C2FAC0-21AA-471E-8502-E66040456185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4</a:t>
          </a:r>
          <a:r>
            <a:rPr lang="zh-CN" altLang="en-US" sz="1400" b="1" dirty="0">
              <a:latin typeface="+mj-ea"/>
              <a:ea typeface="+mj-ea"/>
            </a:rPr>
            <a:t>区</a:t>
          </a:r>
        </a:p>
      </dgm:t>
    </dgm:pt>
    <dgm:pt modelId="{B3DECD88-8405-49A8-A7AD-D24F2EFCA4EC}" type="parTrans" cxnId="{1C199768-B90A-456E-A5CD-9F791FEE350D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B74306A6-AC99-44A3-9BCD-1E8C600655A0}" type="sibTrans" cxnId="{1C199768-B90A-456E-A5CD-9F791FEE350D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0F8626DF-F377-4815-A52B-B6C0953C9E86}">
      <dgm:prSet phldrT="[文本]" custT="1"/>
      <dgm:spPr/>
      <dgm:t>
        <a:bodyPr/>
        <a:lstStyle/>
        <a:p>
          <a:r>
            <a:rPr lang="zh-CN" altLang="en-US" sz="1400" b="1" dirty="0">
              <a:latin typeface="+mj-ea"/>
              <a:ea typeface="+mj-ea"/>
            </a:rPr>
            <a:t>前</a:t>
          </a:r>
          <a:r>
            <a:rPr lang="en-US" altLang="zh-CN" sz="1400" b="1" dirty="0">
              <a:latin typeface="+mj-ea"/>
              <a:ea typeface="+mj-ea"/>
            </a:rPr>
            <a:t>5%</a:t>
          </a:r>
          <a:endParaRPr lang="zh-CN" altLang="en-US" sz="1400" b="1" dirty="0">
            <a:latin typeface="+mj-ea"/>
            <a:ea typeface="+mj-ea"/>
          </a:endParaRPr>
        </a:p>
      </dgm:t>
    </dgm:pt>
    <dgm:pt modelId="{D96AC46A-041A-49F0-B0E8-F13C1DCC0940}" type="parTrans" cxnId="{1AA7A2C3-C5FC-4DF4-927C-B53938A73F0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19620788-C234-4CCE-85ED-B961D3EF8DC6}" type="sibTrans" cxnId="{1AA7A2C3-C5FC-4DF4-927C-B53938A73F0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C155E313-C0D2-4318-A5CC-7338EBE469F1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6%-20%</a:t>
          </a:r>
          <a:endParaRPr lang="zh-CN" altLang="en-US" sz="1400" b="1" dirty="0">
            <a:latin typeface="+mj-ea"/>
            <a:ea typeface="+mj-ea"/>
          </a:endParaRPr>
        </a:p>
      </dgm:t>
    </dgm:pt>
    <dgm:pt modelId="{9277033B-157C-4E10-AEDF-E1237EDA2C79}" type="parTrans" cxnId="{57FB1BFA-EED0-4F0E-B744-21816D853272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0CDB0A45-D53B-4221-84D2-3A7503F591FE}" type="sibTrans" cxnId="{57FB1BFA-EED0-4F0E-B744-21816D853272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726BAA9B-83AF-47CF-A38D-99F3101BCD01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21%-50%</a:t>
          </a:r>
          <a:endParaRPr lang="zh-CN" altLang="en-US" sz="1400" b="1" dirty="0">
            <a:latin typeface="+mj-ea"/>
            <a:ea typeface="+mj-ea"/>
          </a:endParaRPr>
        </a:p>
      </dgm:t>
    </dgm:pt>
    <dgm:pt modelId="{B05C69A3-AB1F-4322-BB75-60CE781406EF}" type="parTrans" cxnId="{7F9E29A5-ADB5-4730-9FF9-8B045AD338FA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26DB9DDD-5462-4C38-9B34-B4163C900DAF}" type="sibTrans" cxnId="{7F9E29A5-ADB5-4730-9FF9-8B045AD338FA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55D2F6AA-3E39-4BDE-BB66-0190D8C84D87}">
      <dgm:prSet phldrT="[文本]" custT="1"/>
      <dgm:spPr/>
      <dgm:t>
        <a:bodyPr/>
        <a:lstStyle/>
        <a:p>
          <a:r>
            <a:rPr lang="zh-CN" altLang="en-US" sz="1400" b="1" dirty="0">
              <a:latin typeface="+mj-ea"/>
              <a:ea typeface="+mj-ea"/>
            </a:rPr>
            <a:t>后</a:t>
          </a:r>
          <a:r>
            <a:rPr lang="en-US" altLang="zh-CN" sz="1400" b="1" dirty="0">
              <a:latin typeface="+mj-ea"/>
              <a:ea typeface="+mj-ea"/>
            </a:rPr>
            <a:t>50%</a:t>
          </a:r>
          <a:endParaRPr lang="zh-CN" altLang="en-US" sz="1400" b="1" dirty="0">
            <a:latin typeface="+mj-ea"/>
            <a:ea typeface="+mj-ea"/>
          </a:endParaRPr>
        </a:p>
      </dgm:t>
    </dgm:pt>
    <dgm:pt modelId="{7B55568D-6F6E-46F7-B053-D34D51DF2A93}" type="parTrans" cxnId="{B31C5E25-AD92-430C-B9AC-35173260914C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89451034-0B8B-4FA4-9C7F-34FD8E2A03F2}" type="sibTrans" cxnId="{B31C5E25-AD92-430C-B9AC-35173260914C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25C2F570-7C68-4F19-91C2-D9320761EB19}">
      <dgm:prSet phldrT="[文本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CN" altLang="en-US" sz="1400" b="1" dirty="0">
              <a:latin typeface="+mj-ea"/>
              <a:ea typeface="+mj-ea"/>
            </a:rPr>
            <a:t>每个学科期刊分成四个等级</a:t>
          </a:r>
        </a:p>
      </dgm:t>
    </dgm:pt>
    <dgm:pt modelId="{CE84703E-2F8E-4D60-ADBA-7422814AA5EF}" type="parTrans" cxnId="{8A2ED005-7185-4E2B-8D04-F2BBF58D8643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508DF269-BAE3-4D62-856E-E867AAF4B276}" type="sibTrans" cxnId="{8A2ED005-7185-4E2B-8D04-F2BBF58D8643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8C153773-02EF-41B8-9E15-8418116D7759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Q1</a:t>
          </a:r>
          <a:endParaRPr lang="zh-CN" altLang="en-US" sz="1400" b="1" dirty="0">
            <a:latin typeface="+mj-ea"/>
            <a:ea typeface="+mj-ea"/>
          </a:endParaRPr>
        </a:p>
      </dgm:t>
    </dgm:pt>
    <dgm:pt modelId="{2096C2B5-9ABB-494C-B190-B351FEAC2B19}" type="parTrans" cxnId="{99278E41-CC7B-4D70-B923-87898ED38F6A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120AC4EA-88AE-4248-A7F8-98C6813FF2AB}" type="sibTrans" cxnId="{99278E41-CC7B-4D70-B923-87898ED38F6A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DC9F3008-AEC2-4DA8-8AA9-C7FD848BB945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Q2</a:t>
          </a:r>
          <a:endParaRPr lang="zh-CN" altLang="en-US" sz="1400" b="1" dirty="0">
            <a:latin typeface="+mj-ea"/>
            <a:ea typeface="+mj-ea"/>
          </a:endParaRPr>
        </a:p>
      </dgm:t>
    </dgm:pt>
    <dgm:pt modelId="{A3E079D3-A4C1-466B-985A-DB20C079889C}" type="parTrans" cxnId="{A5544A63-3ED5-421E-BA0E-D51A66B9D795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8790D152-BC74-41E6-B739-6FE7AE131AC5}" type="sibTrans" cxnId="{A5544A63-3ED5-421E-BA0E-D51A66B9D795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91AD43AC-D803-4CE1-B5E8-DF657EC0D331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Q3</a:t>
          </a:r>
          <a:endParaRPr lang="zh-CN" altLang="en-US" sz="1400" b="1" dirty="0">
            <a:latin typeface="+mj-ea"/>
            <a:ea typeface="+mj-ea"/>
          </a:endParaRPr>
        </a:p>
      </dgm:t>
    </dgm:pt>
    <dgm:pt modelId="{BE8A8EC5-0CB6-490F-8565-A3DDF0675197}" type="parTrans" cxnId="{79B998DB-EB87-4690-8676-8E97B3571B1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766AE389-6A9C-4108-A553-4079979CADE4}" type="sibTrans" cxnId="{79B998DB-EB87-4690-8676-8E97B3571B1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0CC7EA7F-F8C7-42C9-9FED-6C517AF80E02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Q4</a:t>
          </a:r>
          <a:endParaRPr lang="zh-CN" altLang="en-US" sz="1400" b="1" dirty="0">
            <a:latin typeface="+mj-ea"/>
            <a:ea typeface="+mj-ea"/>
          </a:endParaRPr>
        </a:p>
      </dgm:t>
    </dgm:pt>
    <dgm:pt modelId="{497F4CA2-59A6-4031-962D-8DCAF256EFB0}" type="parTrans" cxnId="{6CC8279E-1173-4C55-98CE-165E37DFF87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72B9BD2C-F9A3-4178-9696-F44CD4048F9D}" type="sibTrans" cxnId="{6CC8279E-1173-4C55-98CE-165E37DFF87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44B10B99-8A03-4E17-801C-3BE2912CF20E}">
      <dgm:prSet phldrT="[文本]" custT="1"/>
      <dgm:spPr/>
      <dgm:t>
        <a:bodyPr/>
        <a:lstStyle/>
        <a:p>
          <a:r>
            <a:rPr lang="zh-CN" altLang="en-US" sz="1400" b="1" dirty="0">
              <a:latin typeface="+mj-ea"/>
              <a:ea typeface="+mj-ea"/>
            </a:rPr>
            <a:t>前</a:t>
          </a:r>
          <a:r>
            <a:rPr lang="en-US" altLang="zh-CN" sz="1400" b="1" dirty="0">
              <a:latin typeface="+mj-ea"/>
              <a:ea typeface="+mj-ea"/>
            </a:rPr>
            <a:t>25%</a:t>
          </a:r>
          <a:endParaRPr lang="zh-CN" altLang="en-US" sz="1400" b="1" dirty="0">
            <a:latin typeface="+mj-ea"/>
            <a:ea typeface="+mj-ea"/>
          </a:endParaRPr>
        </a:p>
      </dgm:t>
    </dgm:pt>
    <dgm:pt modelId="{4B600748-867D-4A9D-8BDD-3D6F94FDFDF1}" type="parTrans" cxnId="{B5CBB494-A6C3-4DCD-A595-72607B86282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B85EF403-9EE8-405A-A48C-1A1EBD1E6D0C}" type="sibTrans" cxnId="{B5CBB494-A6C3-4DCD-A595-72607B862821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17D853B2-3515-4749-AC69-034B071CBC39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26%-50%</a:t>
          </a:r>
          <a:endParaRPr lang="zh-CN" altLang="en-US" sz="1400" b="1" dirty="0">
            <a:latin typeface="+mj-ea"/>
            <a:ea typeface="+mj-ea"/>
          </a:endParaRPr>
        </a:p>
      </dgm:t>
    </dgm:pt>
    <dgm:pt modelId="{7BF7B7C7-9306-4DB7-AC1C-4473CA6D80E3}" type="parTrans" cxnId="{57D1F2A4-A9B2-4E97-A187-97A47B7ADD4B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4399BCC5-00BA-487C-ADC1-E7BCBF07708F}" type="sibTrans" cxnId="{57D1F2A4-A9B2-4E97-A187-97A47B7ADD4B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0E861067-FB59-45BB-92E8-E0957AC7AC4B}">
      <dgm:prSet phldrT="[文本]" custT="1"/>
      <dgm:spPr/>
      <dgm:t>
        <a:bodyPr/>
        <a:lstStyle/>
        <a:p>
          <a:r>
            <a:rPr lang="en-US" altLang="zh-CN" sz="1400" b="1" dirty="0">
              <a:latin typeface="+mj-ea"/>
              <a:ea typeface="+mj-ea"/>
            </a:rPr>
            <a:t>51%-75%</a:t>
          </a:r>
          <a:endParaRPr lang="zh-CN" altLang="en-US" sz="1400" b="1" dirty="0">
            <a:latin typeface="+mj-ea"/>
            <a:ea typeface="+mj-ea"/>
          </a:endParaRPr>
        </a:p>
      </dgm:t>
    </dgm:pt>
    <dgm:pt modelId="{A4FDABC8-DD34-40AC-B01B-8D3DCBE0E1D7}" type="parTrans" cxnId="{05CC85AF-6552-4C6B-94CA-3D4970E5B6B3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95AE9777-031C-40FA-B699-060111E9F709}" type="sibTrans" cxnId="{05CC85AF-6552-4C6B-94CA-3D4970E5B6B3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1E04887C-3EE4-497A-AC0D-26EB2A3121C7}">
      <dgm:prSet phldrT="[文本]" custT="1"/>
      <dgm:spPr/>
      <dgm:t>
        <a:bodyPr/>
        <a:lstStyle/>
        <a:p>
          <a:r>
            <a:rPr lang="zh-CN" altLang="en-US" sz="1400" b="1" dirty="0">
              <a:latin typeface="+mj-ea"/>
              <a:ea typeface="+mj-ea"/>
            </a:rPr>
            <a:t>后</a:t>
          </a:r>
          <a:r>
            <a:rPr lang="en-US" altLang="zh-CN" sz="1400" b="1" dirty="0">
              <a:latin typeface="+mj-ea"/>
              <a:ea typeface="+mj-ea"/>
            </a:rPr>
            <a:t>25%</a:t>
          </a:r>
          <a:endParaRPr lang="zh-CN" altLang="en-US" sz="1400" b="1" dirty="0">
            <a:latin typeface="+mj-ea"/>
            <a:ea typeface="+mj-ea"/>
          </a:endParaRPr>
        </a:p>
      </dgm:t>
    </dgm:pt>
    <dgm:pt modelId="{FB7EAB3A-D222-40F1-86AD-12E46BBCC427}" type="parTrans" cxnId="{A8FED729-E56E-471B-9315-C7CA511CFD77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91AA9EDB-E397-4770-9FAA-FCB57CF9BCB9}" type="sibTrans" cxnId="{A8FED729-E56E-471B-9315-C7CA511CFD77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61306024-A6EF-4AED-808A-6AB4501CA975}">
      <dgm:prSet phldrT="[文本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altLang="zh-CN" sz="1400" b="1" dirty="0">
              <a:latin typeface="+mj-ea"/>
              <a:ea typeface="+mj-ea"/>
            </a:rPr>
            <a:t>21</a:t>
          </a:r>
          <a:r>
            <a:rPr lang="zh-CN" altLang="en-US" sz="1400" b="1" dirty="0">
              <a:latin typeface="+mj-ea"/>
              <a:ea typeface="+mj-ea"/>
            </a:rPr>
            <a:t>个学科、</a:t>
          </a:r>
          <a:r>
            <a:rPr lang="en-US" altLang="zh-CN" sz="1400" b="1" dirty="0">
              <a:latin typeface="+mj-ea"/>
              <a:ea typeface="+mj-ea"/>
            </a:rPr>
            <a:t>254</a:t>
          </a:r>
          <a:r>
            <a:rPr lang="zh-CN" altLang="en-US" sz="1400" b="1" dirty="0">
              <a:latin typeface="+mj-ea"/>
              <a:ea typeface="+mj-ea"/>
            </a:rPr>
            <a:t>个类别</a:t>
          </a:r>
        </a:p>
      </dgm:t>
    </dgm:pt>
    <dgm:pt modelId="{2E9EC64C-98A3-420A-A55A-CBEDB8B92440}" type="sibTrans" cxnId="{63D3A152-7D5A-4CA2-8512-BF3549680479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F70ECDEB-0145-4EB0-87B5-B2B6E25FD917}" type="parTrans" cxnId="{63D3A152-7D5A-4CA2-8512-BF3549680479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AEBB2FCF-D9E5-4D38-B0B0-84509EE6A1C0}">
      <dgm:prSet phldrT="[文本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en-US" altLang="zh-CN" sz="1400" b="1" dirty="0">
              <a:latin typeface="+mj-ea"/>
              <a:ea typeface="+mj-ea"/>
            </a:rPr>
            <a:t>21</a:t>
          </a:r>
          <a:r>
            <a:rPr lang="zh-CN" altLang="en-US" sz="1400" b="1" dirty="0">
              <a:latin typeface="+mj-ea"/>
              <a:ea typeface="+mj-ea"/>
            </a:rPr>
            <a:t>大类、</a:t>
          </a:r>
          <a:r>
            <a:rPr lang="en-US" altLang="zh-CN" sz="1400" b="1" dirty="0">
              <a:latin typeface="+mj-ea"/>
              <a:ea typeface="+mj-ea"/>
            </a:rPr>
            <a:t>254</a:t>
          </a:r>
          <a:r>
            <a:rPr lang="zh-CN" altLang="en-US" sz="1400" b="1" dirty="0">
              <a:latin typeface="+mj-ea"/>
              <a:ea typeface="+mj-ea"/>
            </a:rPr>
            <a:t>个小类</a:t>
          </a:r>
          <a:endParaRPr lang="en-US" altLang="zh-CN" sz="1400" b="1" dirty="0">
            <a:latin typeface="+mj-ea"/>
            <a:ea typeface="+mj-ea"/>
          </a:endParaRPr>
        </a:p>
      </dgm:t>
    </dgm:pt>
    <dgm:pt modelId="{BC66D234-24BE-403C-B8CF-1BAAE0EBC663}" type="sibTrans" cxnId="{6D224048-7AE0-4213-8F7F-1783E0459E22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80EC7D37-0385-40DB-9C58-4F0E4E423F5B}" type="parTrans" cxnId="{6D224048-7AE0-4213-8F7F-1783E0459E22}">
      <dgm:prSet/>
      <dgm:spPr/>
      <dgm:t>
        <a:bodyPr/>
        <a:lstStyle/>
        <a:p>
          <a:endParaRPr lang="zh-CN" altLang="en-US" sz="4400" b="1">
            <a:latin typeface="+mj-ea"/>
            <a:ea typeface="+mj-ea"/>
          </a:endParaRPr>
        </a:p>
      </dgm:t>
    </dgm:pt>
    <dgm:pt modelId="{EC203148-94CC-47F6-9612-478DB9B7093A}" type="pres">
      <dgm:prSet presAssocID="{79573C93-1F06-4CEE-AD4B-1FE51E101D2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1DF4BA-DCB2-4861-A91D-08E2624113D4}" type="pres">
      <dgm:prSet presAssocID="{390CD422-67DB-452B-B5BE-68111C342951}" presName="hierRoot1" presStyleCnt="0"/>
      <dgm:spPr/>
    </dgm:pt>
    <dgm:pt modelId="{28BEF80B-FB34-4D0A-B824-F47865622F89}" type="pres">
      <dgm:prSet presAssocID="{390CD422-67DB-452B-B5BE-68111C342951}" presName="composite" presStyleCnt="0"/>
      <dgm:spPr/>
    </dgm:pt>
    <dgm:pt modelId="{EDE4CA8A-F3EB-4249-9CEE-14F1D42E0FB0}" type="pres">
      <dgm:prSet presAssocID="{390CD422-67DB-452B-B5BE-68111C342951}" presName="background" presStyleLbl="node0" presStyleIdx="0" presStyleCnt="1"/>
      <dgm:spPr/>
    </dgm:pt>
    <dgm:pt modelId="{C5B42B35-1DA4-40DC-9B77-F39B7CE81996}" type="pres">
      <dgm:prSet presAssocID="{390CD422-67DB-452B-B5BE-68111C342951}" presName="text" presStyleLbl="fgAcc0" presStyleIdx="0" presStyleCnt="1" custScaleX="248465" custLinFactNeighborX="-1202" custLinFactNeighborY="-31961">
        <dgm:presLayoutVars>
          <dgm:chPref val="3"/>
        </dgm:presLayoutVars>
      </dgm:prSet>
      <dgm:spPr/>
    </dgm:pt>
    <dgm:pt modelId="{8AC2903A-0E8F-49CB-BB7F-318819BEA4F9}" type="pres">
      <dgm:prSet presAssocID="{390CD422-67DB-452B-B5BE-68111C342951}" presName="hierChild2" presStyleCnt="0"/>
      <dgm:spPr/>
    </dgm:pt>
    <dgm:pt modelId="{B5DA9C1A-CD1E-405E-B284-FB3BB923051A}" type="pres">
      <dgm:prSet presAssocID="{80EC7D37-0385-40DB-9C58-4F0E4E423F5B}" presName="Name10" presStyleLbl="parChTrans1D2" presStyleIdx="0" presStyleCnt="2"/>
      <dgm:spPr/>
    </dgm:pt>
    <dgm:pt modelId="{90EE704A-B953-4D2A-B7D7-4D5F4DD99D44}" type="pres">
      <dgm:prSet presAssocID="{AEBB2FCF-D9E5-4D38-B0B0-84509EE6A1C0}" presName="hierRoot2" presStyleCnt="0"/>
      <dgm:spPr/>
    </dgm:pt>
    <dgm:pt modelId="{FA518348-3745-44AD-8B42-A6E3310FE0BC}" type="pres">
      <dgm:prSet presAssocID="{AEBB2FCF-D9E5-4D38-B0B0-84509EE6A1C0}" presName="composite2" presStyleCnt="0"/>
      <dgm:spPr/>
    </dgm:pt>
    <dgm:pt modelId="{9F6030EA-271B-403E-8A1B-BB3D9D07543A}" type="pres">
      <dgm:prSet presAssocID="{AEBB2FCF-D9E5-4D38-B0B0-84509EE6A1C0}" presName="background2" presStyleLbl="node2" presStyleIdx="0" presStyleCnt="2"/>
      <dgm:spPr/>
    </dgm:pt>
    <dgm:pt modelId="{A6C47E91-594F-4C52-A0E3-47F98B14FC03}" type="pres">
      <dgm:prSet presAssocID="{AEBB2FCF-D9E5-4D38-B0B0-84509EE6A1C0}" presName="text2" presStyleLbl="fgAcc2" presStyleIdx="0" presStyleCnt="2" custScaleX="271250" custScaleY="127071">
        <dgm:presLayoutVars>
          <dgm:chPref val="3"/>
        </dgm:presLayoutVars>
      </dgm:prSet>
      <dgm:spPr/>
    </dgm:pt>
    <dgm:pt modelId="{324E2CD0-9BF4-4F0D-8003-265BD18CB93F}" type="pres">
      <dgm:prSet presAssocID="{AEBB2FCF-D9E5-4D38-B0B0-84509EE6A1C0}" presName="hierChild3" presStyleCnt="0"/>
      <dgm:spPr/>
    </dgm:pt>
    <dgm:pt modelId="{DBF9DA4B-01D4-4C8B-9A27-7D0D675F22A4}" type="pres">
      <dgm:prSet presAssocID="{87F1A513-1614-42C3-A57F-9E8FD890FD44}" presName="Name17" presStyleLbl="parChTrans1D3" presStyleIdx="0" presStyleCnt="2"/>
      <dgm:spPr/>
    </dgm:pt>
    <dgm:pt modelId="{20DD5E81-E4D3-4773-BEF5-D6B4EB0D4EE5}" type="pres">
      <dgm:prSet presAssocID="{A224C93B-E71E-4B52-BD17-8787B21713C5}" presName="hierRoot3" presStyleCnt="0"/>
      <dgm:spPr/>
    </dgm:pt>
    <dgm:pt modelId="{0D32DC1F-D684-4309-8F12-424B26F5C9B5}" type="pres">
      <dgm:prSet presAssocID="{A224C93B-E71E-4B52-BD17-8787B21713C5}" presName="composite3" presStyleCnt="0"/>
      <dgm:spPr/>
    </dgm:pt>
    <dgm:pt modelId="{4EA11F89-BA19-4D97-96EA-E15AB8AF2F6E}" type="pres">
      <dgm:prSet presAssocID="{A224C93B-E71E-4B52-BD17-8787B21713C5}" presName="background3" presStyleLbl="node3" presStyleIdx="0" presStyleCnt="2"/>
      <dgm:spPr/>
    </dgm:pt>
    <dgm:pt modelId="{9788DCAE-5B86-4E2E-AC7B-A03884DBE462}" type="pres">
      <dgm:prSet presAssocID="{A224C93B-E71E-4B52-BD17-8787B21713C5}" presName="text3" presStyleLbl="fgAcc3" presStyleIdx="0" presStyleCnt="2" custScaleX="271250" custScaleY="127071">
        <dgm:presLayoutVars>
          <dgm:chPref val="3"/>
        </dgm:presLayoutVars>
      </dgm:prSet>
      <dgm:spPr/>
    </dgm:pt>
    <dgm:pt modelId="{CEAAF2FA-A1A1-4EFB-BCB1-EA926BEEE9A3}" type="pres">
      <dgm:prSet presAssocID="{A224C93B-E71E-4B52-BD17-8787B21713C5}" presName="hierChild4" presStyleCnt="0"/>
      <dgm:spPr/>
    </dgm:pt>
    <dgm:pt modelId="{89D39793-AC9D-47AA-8AD3-A1403F60A3F4}" type="pres">
      <dgm:prSet presAssocID="{4BA0A3B6-9839-47B1-94DE-92924A4C376A}" presName="Name23" presStyleLbl="parChTrans1D4" presStyleIdx="0" presStyleCnt="18"/>
      <dgm:spPr/>
    </dgm:pt>
    <dgm:pt modelId="{BF902B0D-4FBA-4DC8-8A21-2796DAD29455}" type="pres">
      <dgm:prSet presAssocID="{4123CBAB-3E90-4FC4-8845-81CB7EA6A8AF}" presName="hierRoot4" presStyleCnt="0"/>
      <dgm:spPr/>
    </dgm:pt>
    <dgm:pt modelId="{8703EDAE-C1CF-440E-B227-31C5DBE89526}" type="pres">
      <dgm:prSet presAssocID="{4123CBAB-3E90-4FC4-8845-81CB7EA6A8AF}" presName="composite4" presStyleCnt="0"/>
      <dgm:spPr/>
    </dgm:pt>
    <dgm:pt modelId="{88FC721F-89EC-4130-B702-789500A7F956}" type="pres">
      <dgm:prSet presAssocID="{4123CBAB-3E90-4FC4-8845-81CB7EA6A8AF}" presName="background4" presStyleLbl="node4" presStyleIdx="0" presStyleCnt="18"/>
      <dgm:spPr/>
    </dgm:pt>
    <dgm:pt modelId="{C906AA04-F44C-43A0-8661-19A1ED48096F}" type="pres">
      <dgm:prSet presAssocID="{4123CBAB-3E90-4FC4-8845-81CB7EA6A8AF}" presName="text4" presStyleLbl="fgAcc4" presStyleIdx="0" presStyleCnt="18" custScaleX="271250" custScaleY="127071">
        <dgm:presLayoutVars>
          <dgm:chPref val="3"/>
        </dgm:presLayoutVars>
      </dgm:prSet>
      <dgm:spPr/>
    </dgm:pt>
    <dgm:pt modelId="{A45D0A37-AF75-46AB-99FF-2FA43067CF0C}" type="pres">
      <dgm:prSet presAssocID="{4123CBAB-3E90-4FC4-8845-81CB7EA6A8AF}" presName="hierChild5" presStyleCnt="0"/>
      <dgm:spPr/>
    </dgm:pt>
    <dgm:pt modelId="{4DF179E5-3DB7-4222-BE8C-832ADBB2A15A}" type="pres">
      <dgm:prSet presAssocID="{CF5D510A-3881-4E64-BF10-8CCB2D1E159D}" presName="Name23" presStyleLbl="parChTrans1D4" presStyleIdx="1" presStyleCnt="18"/>
      <dgm:spPr/>
    </dgm:pt>
    <dgm:pt modelId="{D864FADF-596C-4A60-AC9E-26A1F46F3904}" type="pres">
      <dgm:prSet presAssocID="{64388076-E2AA-4A9E-BE5C-58A7F71BE089}" presName="hierRoot4" presStyleCnt="0"/>
      <dgm:spPr/>
    </dgm:pt>
    <dgm:pt modelId="{38573901-4893-4BD8-8E08-BB5C91ECE8A8}" type="pres">
      <dgm:prSet presAssocID="{64388076-E2AA-4A9E-BE5C-58A7F71BE089}" presName="composite4" presStyleCnt="0"/>
      <dgm:spPr/>
    </dgm:pt>
    <dgm:pt modelId="{A2DCA28B-0F77-46E5-AA7A-BB386277CAB8}" type="pres">
      <dgm:prSet presAssocID="{64388076-E2AA-4A9E-BE5C-58A7F71BE089}" presName="background4" presStyleLbl="node4" presStyleIdx="1" presStyleCnt="18"/>
      <dgm:spPr/>
    </dgm:pt>
    <dgm:pt modelId="{AA156E93-E071-4512-86D3-0233F0063BB8}" type="pres">
      <dgm:prSet presAssocID="{64388076-E2AA-4A9E-BE5C-58A7F71BE089}" presName="text4" presStyleLbl="fgAcc4" presStyleIdx="1" presStyleCnt="18">
        <dgm:presLayoutVars>
          <dgm:chPref val="3"/>
        </dgm:presLayoutVars>
      </dgm:prSet>
      <dgm:spPr/>
    </dgm:pt>
    <dgm:pt modelId="{3E435EFE-8A72-4AE9-9F1C-D9AAA3FF85E4}" type="pres">
      <dgm:prSet presAssocID="{64388076-E2AA-4A9E-BE5C-58A7F71BE089}" presName="hierChild5" presStyleCnt="0"/>
      <dgm:spPr/>
    </dgm:pt>
    <dgm:pt modelId="{815A49B5-F03E-45B6-8C96-B5B1B4EC0EFD}" type="pres">
      <dgm:prSet presAssocID="{D96AC46A-041A-49F0-B0E8-F13C1DCC0940}" presName="Name23" presStyleLbl="parChTrans1D4" presStyleIdx="2" presStyleCnt="18"/>
      <dgm:spPr/>
    </dgm:pt>
    <dgm:pt modelId="{2A974B46-EA0D-4650-A494-E2EF154E03A8}" type="pres">
      <dgm:prSet presAssocID="{0F8626DF-F377-4815-A52B-B6C0953C9E86}" presName="hierRoot4" presStyleCnt="0"/>
      <dgm:spPr/>
    </dgm:pt>
    <dgm:pt modelId="{DAD70D15-AA6F-43DD-92C0-2AA1160FE127}" type="pres">
      <dgm:prSet presAssocID="{0F8626DF-F377-4815-A52B-B6C0953C9E86}" presName="composite4" presStyleCnt="0"/>
      <dgm:spPr/>
    </dgm:pt>
    <dgm:pt modelId="{54960878-3885-41F6-8C34-577A0750F953}" type="pres">
      <dgm:prSet presAssocID="{0F8626DF-F377-4815-A52B-B6C0953C9E86}" presName="background4" presStyleLbl="node4" presStyleIdx="2" presStyleCnt="18"/>
      <dgm:spPr/>
    </dgm:pt>
    <dgm:pt modelId="{F873D9A5-0683-4F43-ACC5-656BC941EB25}" type="pres">
      <dgm:prSet presAssocID="{0F8626DF-F377-4815-A52B-B6C0953C9E86}" presName="text4" presStyleLbl="fgAcc4" presStyleIdx="2" presStyleCnt="18">
        <dgm:presLayoutVars>
          <dgm:chPref val="3"/>
        </dgm:presLayoutVars>
      </dgm:prSet>
      <dgm:spPr/>
    </dgm:pt>
    <dgm:pt modelId="{5CDCCB22-5AE9-4572-81D0-561BEB4F33A9}" type="pres">
      <dgm:prSet presAssocID="{0F8626DF-F377-4815-A52B-B6C0953C9E86}" presName="hierChild5" presStyleCnt="0"/>
      <dgm:spPr/>
    </dgm:pt>
    <dgm:pt modelId="{6BCC29EF-891E-45A0-B16E-6C6F31F79F48}" type="pres">
      <dgm:prSet presAssocID="{A97A0A13-6DCA-4BA4-A662-E5561A6C7066}" presName="Name23" presStyleLbl="parChTrans1D4" presStyleIdx="3" presStyleCnt="18"/>
      <dgm:spPr/>
    </dgm:pt>
    <dgm:pt modelId="{5197B3CA-FCAB-466C-9E74-9AD83F739D4C}" type="pres">
      <dgm:prSet presAssocID="{2298BD48-4EDA-4780-96F9-A723F703BCAF}" presName="hierRoot4" presStyleCnt="0"/>
      <dgm:spPr/>
    </dgm:pt>
    <dgm:pt modelId="{20203596-F237-491E-8240-5481AE8B0EC5}" type="pres">
      <dgm:prSet presAssocID="{2298BD48-4EDA-4780-96F9-A723F703BCAF}" presName="composite4" presStyleCnt="0"/>
      <dgm:spPr/>
    </dgm:pt>
    <dgm:pt modelId="{869C1D44-3230-41EC-9750-34688873762E}" type="pres">
      <dgm:prSet presAssocID="{2298BD48-4EDA-4780-96F9-A723F703BCAF}" presName="background4" presStyleLbl="node4" presStyleIdx="3" presStyleCnt="18"/>
      <dgm:spPr/>
    </dgm:pt>
    <dgm:pt modelId="{89309190-87BB-4CAF-8B6D-5C8850A2B342}" type="pres">
      <dgm:prSet presAssocID="{2298BD48-4EDA-4780-96F9-A723F703BCAF}" presName="text4" presStyleLbl="fgAcc4" presStyleIdx="3" presStyleCnt="18">
        <dgm:presLayoutVars>
          <dgm:chPref val="3"/>
        </dgm:presLayoutVars>
      </dgm:prSet>
      <dgm:spPr/>
    </dgm:pt>
    <dgm:pt modelId="{AE36F144-0CFD-45EF-811F-83F21CC450C6}" type="pres">
      <dgm:prSet presAssocID="{2298BD48-4EDA-4780-96F9-A723F703BCAF}" presName="hierChild5" presStyleCnt="0"/>
      <dgm:spPr/>
    </dgm:pt>
    <dgm:pt modelId="{6B8E70C5-72B3-4ED1-9D07-AEFF3F142707}" type="pres">
      <dgm:prSet presAssocID="{9277033B-157C-4E10-AEDF-E1237EDA2C79}" presName="Name23" presStyleLbl="parChTrans1D4" presStyleIdx="4" presStyleCnt="18"/>
      <dgm:spPr/>
    </dgm:pt>
    <dgm:pt modelId="{EDE5FE44-0BE2-46AE-9B89-575CECC94269}" type="pres">
      <dgm:prSet presAssocID="{C155E313-C0D2-4318-A5CC-7338EBE469F1}" presName="hierRoot4" presStyleCnt="0"/>
      <dgm:spPr/>
    </dgm:pt>
    <dgm:pt modelId="{60DD8812-17F4-465D-AA1B-5A4C00114370}" type="pres">
      <dgm:prSet presAssocID="{C155E313-C0D2-4318-A5CC-7338EBE469F1}" presName="composite4" presStyleCnt="0"/>
      <dgm:spPr/>
    </dgm:pt>
    <dgm:pt modelId="{01960259-75C2-4480-AD63-B4A239B832B9}" type="pres">
      <dgm:prSet presAssocID="{C155E313-C0D2-4318-A5CC-7338EBE469F1}" presName="background4" presStyleLbl="node4" presStyleIdx="4" presStyleCnt="18"/>
      <dgm:spPr/>
    </dgm:pt>
    <dgm:pt modelId="{340F4CED-320E-4E55-8A11-1B2B43B8A42C}" type="pres">
      <dgm:prSet presAssocID="{C155E313-C0D2-4318-A5CC-7338EBE469F1}" presName="text4" presStyleLbl="fgAcc4" presStyleIdx="4" presStyleCnt="18">
        <dgm:presLayoutVars>
          <dgm:chPref val="3"/>
        </dgm:presLayoutVars>
      </dgm:prSet>
      <dgm:spPr/>
    </dgm:pt>
    <dgm:pt modelId="{5C104EF8-CDF3-4969-835F-C8D0BD762EF4}" type="pres">
      <dgm:prSet presAssocID="{C155E313-C0D2-4318-A5CC-7338EBE469F1}" presName="hierChild5" presStyleCnt="0"/>
      <dgm:spPr/>
    </dgm:pt>
    <dgm:pt modelId="{0169EA29-C96F-4C3C-890D-305B4C9430B7}" type="pres">
      <dgm:prSet presAssocID="{7557A36C-DDA9-4FB2-AAEF-99BEBEB2FB54}" presName="Name23" presStyleLbl="parChTrans1D4" presStyleIdx="5" presStyleCnt="18"/>
      <dgm:spPr/>
    </dgm:pt>
    <dgm:pt modelId="{0AEBF96B-9DB4-42A3-8445-AAEFDF80CCBB}" type="pres">
      <dgm:prSet presAssocID="{1F86937F-A4F6-4264-82F4-A4F0B665938E}" presName="hierRoot4" presStyleCnt="0"/>
      <dgm:spPr/>
    </dgm:pt>
    <dgm:pt modelId="{4C6C348A-61B1-45D0-B0AD-56E5DC6CC097}" type="pres">
      <dgm:prSet presAssocID="{1F86937F-A4F6-4264-82F4-A4F0B665938E}" presName="composite4" presStyleCnt="0"/>
      <dgm:spPr/>
    </dgm:pt>
    <dgm:pt modelId="{3021EF3E-CF38-4C58-B159-98FAC0A1B0CC}" type="pres">
      <dgm:prSet presAssocID="{1F86937F-A4F6-4264-82F4-A4F0B665938E}" presName="background4" presStyleLbl="node4" presStyleIdx="5" presStyleCnt="18"/>
      <dgm:spPr/>
    </dgm:pt>
    <dgm:pt modelId="{C3FDCCE2-01EB-463B-BA88-0CABFFCB83D7}" type="pres">
      <dgm:prSet presAssocID="{1F86937F-A4F6-4264-82F4-A4F0B665938E}" presName="text4" presStyleLbl="fgAcc4" presStyleIdx="5" presStyleCnt="18">
        <dgm:presLayoutVars>
          <dgm:chPref val="3"/>
        </dgm:presLayoutVars>
      </dgm:prSet>
      <dgm:spPr/>
    </dgm:pt>
    <dgm:pt modelId="{AAAEF62C-8BC3-4D6B-9DFA-D998E4D2CA4D}" type="pres">
      <dgm:prSet presAssocID="{1F86937F-A4F6-4264-82F4-A4F0B665938E}" presName="hierChild5" presStyleCnt="0"/>
      <dgm:spPr/>
    </dgm:pt>
    <dgm:pt modelId="{56B2FCCD-B49A-462A-A463-76DBF20C1DCF}" type="pres">
      <dgm:prSet presAssocID="{B05C69A3-AB1F-4322-BB75-60CE781406EF}" presName="Name23" presStyleLbl="parChTrans1D4" presStyleIdx="6" presStyleCnt="18"/>
      <dgm:spPr/>
    </dgm:pt>
    <dgm:pt modelId="{397C5827-99B5-4353-A28B-6EB33B06C2BF}" type="pres">
      <dgm:prSet presAssocID="{726BAA9B-83AF-47CF-A38D-99F3101BCD01}" presName="hierRoot4" presStyleCnt="0"/>
      <dgm:spPr/>
    </dgm:pt>
    <dgm:pt modelId="{038BF2B2-4BCA-4761-8B96-727D0DADB240}" type="pres">
      <dgm:prSet presAssocID="{726BAA9B-83AF-47CF-A38D-99F3101BCD01}" presName="composite4" presStyleCnt="0"/>
      <dgm:spPr/>
    </dgm:pt>
    <dgm:pt modelId="{BA2EEEB6-E329-4418-A7EC-C395B3FDF430}" type="pres">
      <dgm:prSet presAssocID="{726BAA9B-83AF-47CF-A38D-99F3101BCD01}" presName="background4" presStyleLbl="node4" presStyleIdx="6" presStyleCnt="18"/>
      <dgm:spPr/>
    </dgm:pt>
    <dgm:pt modelId="{8941461D-1128-47F6-A9C3-F58782B35209}" type="pres">
      <dgm:prSet presAssocID="{726BAA9B-83AF-47CF-A38D-99F3101BCD01}" presName="text4" presStyleLbl="fgAcc4" presStyleIdx="6" presStyleCnt="18">
        <dgm:presLayoutVars>
          <dgm:chPref val="3"/>
        </dgm:presLayoutVars>
      </dgm:prSet>
      <dgm:spPr/>
    </dgm:pt>
    <dgm:pt modelId="{6B09ED3E-ACEC-413D-84FB-2541AA1D081D}" type="pres">
      <dgm:prSet presAssocID="{726BAA9B-83AF-47CF-A38D-99F3101BCD01}" presName="hierChild5" presStyleCnt="0"/>
      <dgm:spPr/>
    </dgm:pt>
    <dgm:pt modelId="{25B72200-0FD2-490A-9AF4-D4C6D1309BC7}" type="pres">
      <dgm:prSet presAssocID="{B3DECD88-8405-49A8-A7AD-D24F2EFCA4EC}" presName="Name23" presStyleLbl="parChTrans1D4" presStyleIdx="7" presStyleCnt="18"/>
      <dgm:spPr/>
    </dgm:pt>
    <dgm:pt modelId="{B86706E5-2763-496C-8E31-70C1ECBAEF33}" type="pres">
      <dgm:prSet presAssocID="{06C2FAC0-21AA-471E-8502-E66040456185}" presName="hierRoot4" presStyleCnt="0"/>
      <dgm:spPr/>
    </dgm:pt>
    <dgm:pt modelId="{84CBA319-FD1B-4031-821B-0A5E1CE6936B}" type="pres">
      <dgm:prSet presAssocID="{06C2FAC0-21AA-471E-8502-E66040456185}" presName="composite4" presStyleCnt="0"/>
      <dgm:spPr/>
    </dgm:pt>
    <dgm:pt modelId="{45D1B140-F2C0-4E6B-B6C3-D53A2502F6EF}" type="pres">
      <dgm:prSet presAssocID="{06C2FAC0-21AA-471E-8502-E66040456185}" presName="background4" presStyleLbl="node4" presStyleIdx="7" presStyleCnt="18"/>
      <dgm:spPr/>
    </dgm:pt>
    <dgm:pt modelId="{E420CECE-570A-402B-95C2-C5098A02714F}" type="pres">
      <dgm:prSet presAssocID="{06C2FAC0-21AA-471E-8502-E66040456185}" presName="text4" presStyleLbl="fgAcc4" presStyleIdx="7" presStyleCnt="18">
        <dgm:presLayoutVars>
          <dgm:chPref val="3"/>
        </dgm:presLayoutVars>
      </dgm:prSet>
      <dgm:spPr/>
    </dgm:pt>
    <dgm:pt modelId="{D3671ED5-81C4-4A75-ABB9-6CE7B47943C6}" type="pres">
      <dgm:prSet presAssocID="{06C2FAC0-21AA-471E-8502-E66040456185}" presName="hierChild5" presStyleCnt="0"/>
      <dgm:spPr/>
    </dgm:pt>
    <dgm:pt modelId="{94E30E39-7335-4734-A238-784DC593BDB4}" type="pres">
      <dgm:prSet presAssocID="{7B55568D-6F6E-46F7-B053-D34D51DF2A93}" presName="Name23" presStyleLbl="parChTrans1D4" presStyleIdx="8" presStyleCnt="18"/>
      <dgm:spPr/>
    </dgm:pt>
    <dgm:pt modelId="{811068E6-966E-436B-8FF0-BD49D45C985C}" type="pres">
      <dgm:prSet presAssocID="{55D2F6AA-3E39-4BDE-BB66-0190D8C84D87}" presName="hierRoot4" presStyleCnt="0"/>
      <dgm:spPr/>
    </dgm:pt>
    <dgm:pt modelId="{C86812FD-98AE-4532-9C01-78EF50E2B381}" type="pres">
      <dgm:prSet presAssocID="{55D2F6AA-3E39-4BDE-BB66-0190D8C84D87}" presName="composite4" presStyleCnt="0"/>
      <dgm:spPr/>
    </dgm:pt>
    <dgm:pt modelId="{FD4B46CF-549F-4F3B-ABC3-013DF1E5261F}" type="pres">
      <dgm:prSet presAssocID="{55D2F6AA-3E39-4BDE-BB66-0190D8C84D87}" presName="background4" presStyleLbl="node4" presStyleIdx="8" presStyleCnt="18"/>
      <dgm:spPr/>
    </dgm:pt>
    <dgm:pt modelId="{435B7758-AC35-4CF3-A56B-8C4EDC39E501}" type="pres">
      <dgm:prSet presAssocID="{55D2F6AA-3E39-4BDE-BB66-0190D8C84D87}" presName="text4" presStyleLbl="fgAcc4" presStyleIdx="8" presStyleCnt="18">
        <dgm:presLayoutVars>
          <dgm:chPref val="3"/>
        </dgm:presLayoutVars>
      </dgm:prSet>
      <dgm:spPr/>
    </dgm:pt>
    <dgm:pt modelId="{F10DEDC8-D6F1-416D-821A-EE80D2BB3DEC}" type="pres">
      <dgm:prSet presAssocID="{55D2F6AA-3E39-4BDE-BB66-0190D8C84D87}" presName="hierChild5" presStyleCnt="0"/>
      <dgm:spPr/>
    </dgm:pt>
    <dgm:pt modelId="{137A38B3-09EA-4B12-B041-9CD042DF4ACA}" type="pres">
      <dgm:prSet presAssocID="{F70ECDEB-0145-4EB0-87B5-B2B6E25FD917}" presName="Name10" presStyleLbl="parChTrans1D2" presStyleIdx="1" presStyleCnt="2"/>
      <dgm:spPr/>
    </dgm:pt>
    <dgm:pt modelId="{A512A784-678B-497B-A4CA-7BF0AB48D5A6}" type="pres">
      <dgm:prSet presAssocID="{61306024-A6EF-4AED-808A-6AB4501CA975}" presName="hierRoot2" presStyleCnt="0"/>
      <dgm:spPr/>
    </dgm:pt>
    <dgm:pt modelId="{B9AD7E3D-C0C3-4212-A0D4-101CCA6D419E}" type="pres">
      <dgm:prSet presAssocID="{61306024-A6EF-4AED-808A-6AB4501CA975}" presName="composite2" presStyleCnt="0"/>
      <dgm:spPr/>
    </dgm:pt>
    <dgm:pt modelId="{6C58B112-3D42-489F-B577-D7079C2E2AAF}" type="pres">
      <dgm:prSet presAssocID="{61306024-A6EF-4AED-808A-6AB4501CA975}" presName="background2" presStyleLbl="node2" presStyleIdx="1" presStyleCnt="2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12B4EC6D-109B-4850-B2A1-BBEA9E5E3BEE}" type="pres">
      <dgm:prSet presAssocID="{61306024-A6EF-4AED-808A-6AB4501CA975}" presName="text2" presStyleLbl="fgAcc2" presStyleIdx="1" presStyleCnt="2" custScaleX="271250" custScaleY="127071">
        <dgm:presLayoutVars>
          <dgm:chPref val="3"/>
        </dgm:presLayoutVars>
      </dgm:prSet>
      <dgm:spPr/>
    </dgm:pt>
    <dgm:pt modelId="{FA15FFDB-1015-43FF-923E-B275520A457E}" type="pres">
      <dgm:prSet presAssocID="{61306024-A6EF-4AED-808A-6AB4501CA975}" presName="hierChild3" presStyleCnt="0"/>
      <dgm:spPr/>
    </dgm:pt>
    <dgm:pt modelId="{E02E6080-B4DA-4F84-B832-F84165CD0868}" type="pres">
      <dgm:prSet presAssocID="{2BC930A5-7EE5-4B2E-B139-AD60571207C0}" presName="Name17" presStyleLbl="parChTrans1D3" presStyleIdx="1" presStyleCnt="2"/>
      <dgm:spPr/>
    </dgm:pt>
    <dgm:pt modelId="{0F32B044-270C-4F1D-8816-5967A35FA834}" type="pres">
      <dgm:prSet presAssocID="{9A5C39E6-730F-4829-895D-0313448D90F6}" presName="hierRoot3" presStyleCnt="0"/>
      <dgm:spPr/>
    </dgm:pt>
    <dgm:pt modelId="{5681FE66-AAFB-40C7-8213-901F35D9C621}" type="pres">
      <dgm:prSet presAssocID="{9A5C39E6-730F-4829-895D-0313448D90F6}" presName="composite3" presStyleCnt="0"/>
      <dgm:spPr/>
    </dgm:pt>
    <dgm:pt modelId="{FF82E516-8126-4265-A0B4-9CB63F8F178C}" type="pres">
      <dgm:prSet presAssocID="{9A5C39E6-730F-4829-895D-0313448D90F6}" presName="background3" presStyleLbl="node3" presStyleIdx="1" presStyleCnt="2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4E0FF997-6EF8-4225-8571-5BA44472A655}" type="pres">
      <dgm:prSet presAssocID="{9A5C39E6-730F-4829-895D-0313448D90F6}" presName="text3" presStyleLbl="fgAcc3" presStyleIdx="1" presStyleCnt="2" custScaleX="271250" custScaleY="127071">
        <dgm:presLayoutVars>
          <dgm:chPref val="3"/>
        </dgm:presLayoutVars>
      </dgm:prSet>
      <dgm:spPr/>
    </dgm:pt>
    <dgm:pt modelId="{852AF196-D49F-4741-951E-293243FC83A9}" type="pres">
      <dgm:prSet presAssocID="{9A5C39E6-730F-4829-895D-0313448D90F6}" presName="hierChild4" presStyleCnt="0"/>
      <dgm:spPr/>
    </dgm:pt>
    <dgm:pt modelId="{C1ABDF76-ADFC-4767-8B47-113DA0AC9419}" type="pres">
      <dgm:prSet presAssocID="{CE84703E-2F8E-4D60-ADBA-7422814AA5EF}" presName="Name23" presStyleLbl="parChTrans1D4" presStyleIdx="9" presStyleCnt="18"/>
      <dgm:spPr/>
    </dgm:pt>
    <dgm:pt modelId="{43D4DA99-6B76-4E03-ADE6-81F114BA4F07}" type="pres">
      <dgm:prSet presAssocID="{25C2F570-7C68-4F19-91C2-D9320761EB19}" presName="hierRoot4" presStyleCnt="0"/>
      <dgm:spPr/>
    </dgm:pt>
    <dgm:pt modelId="{8934A2B4-74EF-46D1-9222-4D55C8A0B7C3}" type="pres">
      <dgm:prSet presAssocID="{25C2F570-7C68-4F19-91C2-D9320761EB19}" presName="composite4" presStyleCnt="0"/>
      <dgm:spPr/>
    </dgm:pt>
    <dgm:pt modelId="{57659396-B107-451F-A42A-EA3DB7FDA9D1}" type="pres">
      <dgm:prSet presAssocID="{25C2F570-7C68-4F19-91C2-D9320761EB19}" presName="background4" presStyleLbl="node4" presStyleIdx="9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6F324A0E-8FEB-4567-BA07-D4B9D9995362}" type="pres">
      <dgm:prSet presAssocID="{25C2F570-7C68-4F19-91C2-D9320761EB19}" presName="text4" presStyleLbl="fgAcc4" presStyleIdx="9" presStyleCnt="18" custScaleX="271250" custScaleY="127071">
        <dgm:presLayoutVars>
          <dgm:chPref val="3"/>
        </dgm:presLayoutVars>
      </dgm:prSet>
      <dgm:spPr/>
    </dgm:pt>
    <dgm:pt modelId="{BED83DA6-B032-4AB5-A175-15590A5ACD5E}" type="pres">
      <dgm:prSet presAssocID="{25C2F570-7C68-4F19-91C2-D9320761EB19}" presName="hierChild5" presStyleCnt="0"/>
      <dgm:spPr/>
    </dgm:pt>
    <dgm:pt modelId="{ABCC8FA6-24EC-4545-9F3A-2DAF8931020F}" type="pres">
      <dgm:prSet presAssocID="{2096C2B5-9ABB-494C-B190-B351FEAC2B19}" presName="Name23" presStyleLbl="parChTrans1D4" presStyleIdx="10" presStyleCnt="18"/>
      <dgm:spPr/>
    </dgm:pt>
    <dgm:pt modelId="{5338B910-8751-4FA1-889A-6BE1EEDE3D2E}" type="pres">
      <dgm:prSet presAssocID="{8C153773-02EF-41B8-9E15-8418116D7759}" presName="hierRoot4" presStyleCnt="0"/>
      <dgm:spPr/>
    </dgm:pt>
    <dgm:pt modelId="{B1F19526-A96C-41AA-8EED-46893812CC15}" type="pres">
      <dgm:prSet presAssocID="{8C153773-02EF-41B8-9E15-8418116D7759}" presName="composite4" presStyleCnt="0"/>
      <dgm:spPr/>
    </dgm:pt>
    <dgm:pt modelId="{1F92B2B3-B4DE-4BA3-8C93-B52865D04A90}" type="pres">
      <dgm:prSet presAssocID="{8C153773-02EF-41B8-9E15-8418116D7759}" presName="background4" presStyleLbl="node4" presStyleIdx="10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2F25A024-6389-478A-90CF-80642F73EC22}" type="pres">
      <dgm:prSet presAssocID="{8C153773-02EF-41B8-9E15-8418116D7759}" presName="text4" presStyleLbl="fgAcc4" presStyleIdx="10" presStyleCnt="18">
        <dgm:presLayoutVars>
          <dgm:chPref val="3"/>
        </dgm:presLayoutVars>
      </dgm:prSet>
      <dgm:spPr/>
    </dgm:pt>
    <dgm:pt modelId="{52D917A1-368D-4B2A-AACF-C6E6C3841EF6}" type="pres">
      <dgm:prSet presAssocID="{8C153773-02EF-41B8-9E15-8418116D7759}" presName="hierChild5" presStyleCnt="0"/>
      <dgm:spPr/>
    </dgm:pt>
    <dgm:pt modelId="{A36A84CE-8C7C-40A0-B982-12FFEAF3933C}" type="pres">
      <dgm:prSet presAssocID="{4B600748-867D-4A9D-8BDD-3D6F94FDFDF1}" presName="Name23" presStyleLbl="parChTrans1D4" presStyleIdx="11" presStyleCnt="18"/>
      <dgm:spPr/>
    </dgm:pt>
    <dgm:pt modelId="{CBA01E4C-13A6-42DD-8F34-AC5A84102FC8}" type="pres">
      <dgm:prSet presAssocID="{44B10B99-8A03-4E17-801C-3BE2912CF20E}" presName="hierRoot4" presStyleCnt="0"/>
      <dgm:spPr/>
    </dgm:pt>
    <dgm:pt modelId="{A797AB34-5C60-4F29-830A-C9FB8B857D98}" type="pres">
      <dgm:prSet presAssocID="{44B10B99-8A03-4E17-801C-3BE2912CF20E}" presName="composite4" presStyleCnt="0"/>
      <dgm:spPr/>
    </dgm:pt>
    <dgm:pt modelId="{C771E614-2A40-42D9-8012-B373D12B2873}" type="pres">
      <dgm:prSet presAssocID="{44B10B99-8A03-4E17-801C-3BE2912CF20E}" presName="background4" presStyleLbl="node4" presStyleIdx="11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57231787-7CEA-4179-80F5-361208B11079}" type="pres">
      <dgm:prSet presAssocID="{44B10B99-8A03-4E17-801C-3BE2912CF20E}" presName="text4" presStyleLbl="fgAcc4" presStyleIdx="11" presStyleCnt="18">
        <dgm:presLayoutVars>
          <dgm:chPref val="3"/>
        </dgm:presLayoutVars>
      </dgm:prSet>
      <dgm:spPr/>
    </dgm:pt>
    <dgm:pt modelId="{AF880A4A-9287-4CDF-89DD-26C3797645EC}" type="pres">
      <dgm:prSet presAssocID="{44B10B99-8A03-4E17-801C-3BE2912CF20E}" presName="hierChild5" presStyleCnt="0"/>
      <dgm:spPr/>
    </dgm:pt>
    <dgm:pt modelId="{DEC94B6F-BBBE-40DE-A495-86BD28917EB4}" type="pres">
      <dgm:prSet presAssocID="{A3E079D3-A4C1-466B-985A-DB20C079889C}" presName="Name23" presStyleLbl="parChTrans1D4" presStyleIdx="12" presStyleCnt="18"/>
      <dgm:spPr/>
    </dgm:pt>
    <dgm:pt modelId="{07E91E1A-4F71-4EF8-A09A-A6F4CA783A9B}" type="pres">
      <dgm:prSet presAssocID="{DC9F3008-AEC2-4DA8-8AA9-C7FD848BB945}" presName="hierRoot4" presStyleCnt="0"/>
      <dgm:spPr/>
    </dgm:pt>
    <dgm:pt modelId="{B4646E6F-65EB-425E-94B8-70E381723451}" type="pres">
      <dgm:prSet presAssocID="{DC9F3008-AEC2-4DA8-8AA9-C7FD848BB945}" presName="composite4" presStyleCnt="0"/>
      <dgm:spPr/>
    </dgm:pt>
    <dgm:pt modelId="{C534D736-2D98-4F64-A05F-10C1CF9930A4}" type="pres">
      <dgm:prSet presAssocID="{DC9F3008-AEC2-4DA8-8AA9-C7FD848BB945}" presName="background4" presStyleLbl="node4" presStyleIdx="12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B22078FD-8681-4E73-A462-A6F6565729E4}" type="pres">
      <dgm:prSet presAssocID="{DC9F3008-AEC2-4DA8-8AA9-C7FD848BB945}" presName="text4" presStyleLbl="fgAcc4" presStyleIdx="12" presStyleCnt="18">
        <dgm:presLayoutVars>
          <dgm:chPref val="3"/>
        </dgm:presLayoutVars>
      </dgm:prSet>
      <dgm:spPr/>
    </dgm:pt>
    <dgm:pt modelId="{CC8C998C-DEB9-43E9-960B-3596CEF4A633}" type="pres">
      <dgm:prSet presAssocID="{DC9F3008-AEC2-4DA8-8AA9-C7FD848BB945}" presName="hierChild5" presStyleCnt="0"/>
      <dgm:spPr/>
    </dgm:pt>
    <dgm:pt modelId="{0280545A-A88E-499C-877C-58F53C1350D8}" type="pres">
      <dgm:prSet presAssocID="{7BF7B7C7-9306-4DB7-AC1C-4473CA6D80E3}" presName="Name23" presStyleLbl="parChTrans1D4" presStyleIdx="13" presStyleCnt="18"/>
      <dgm:spPr/>
    </dgm:pt>
    <dgm:pt modelId="{A933C4F5-13E1-4A94-BFE8-BB366EBAB7DE}" type="pres">
      <dgm:prSet presAssocID="{17D853B2-3515-4749-AC69-034B071CBC39}" presName="hierRoot4" presStyleCnt="0"/>
      <dgm:spPr/>
    </dgm:pt>
    <dgm:pt modelId="{65EA610D-827A-4850-A906-DAE244336AB9}" type="pres">
      <dgm:prSet presAssocID="{17D853B2-3515-4749-AC69-034B071CBC39}" presName="composite4" presStyleCnt="0"/>
      <dgm:spPr/>
    </dgm:pt>
    <dgm:pt modelId="{5C5721BB-6F65-4F8D-9260-25740CA3B61D}" type="pres">
      <dgm:prSet presAssocID="{17D853B2-3515-4749-AC69-034B071CBC39}" presName="background4" presStyleLbl="node4" presStyleIdx="13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33708A51-274C-433C-9D8F-1E12D8D02FBB}" type="pres">
      <dgm:prSet presAssocID="{17D853B2-3515-4749-AC69-034B071CBC39}" presName="text4" presStyleLbl="fgAcc4" presStyleIdx="13" presStyleCnt="18">
        <dgm:presLayoutVars>
          <dgm:chPref val="3"/>
        </dgm:presLayoutVars>
      </dgm:prSet>
      <dgm:spPr/>
    </dgm:pt>
    <dgm:pt modelId="{A19862B1-E2ED-46F1-82CF-BDD0DCBB209D}" type="pres">
      <dgm:prSet presAssocID="{17D853B2-3515-4749-AC69-034B071CBC39}" presName="hierChild5" presStyleCnt="0"/>
      <dgm:spPr/>
    </dgm:pt>
    <dgm:pt modelId="{2C5DB70D-CA92-4C6A-8200-6C3BAC2B56E1}" type="pres">
      <dgm:prSet presAssocID="{BE8A8EC5-0CB6-490F-8565-A3DDF0675197}" presName="Name23" presStyleLbl="parChTrans1D4" presStyleIdx="14" presStyleCnt="18"/>
      <dgm:spPr/>
    </dgm:pt>
    <dgm:pt modelId="{2601CF39-7A96-43C2-8D4A-66A4E48E96BA}" type="pres">
      <dgm:prSet presAssocID="{91AD43AC-D803-4CE1-B5E8-DF657EC0D331}" presName="hierRoot4" presStyleCnt="0"/>
      <dgm:spPr/>
    </dgm:pt>
    <dgm:pt modelId="{9CD071CE-A46D-4148-8023-126A0A644645}" type="pres">
      <dgm:prSet presAssocID="{91AD43AC-D803-4CE1-B5E8-DF657EC0D331}" presName="composite4" presStyleCnt="0"/>
      <dgm:spPr/>
    </dgm:pt>
    <dgm:pt modelId="{016E48A5-A592-472E-AB98-D2BE82FAB2C6}" type="pres">
      <dgm:prSet presAssocID="{91AD43AC-D803-4CE1-B5E8-DF657EC0D331}" presName="background4" presStyleLbl="node4" presStyleIdx="14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EA97F9F8-E830-4BFD-B0F9-8EC12D52F94E}" type="pres">
      <dgm:prSet presAssocID="{91AD43AC-D803-4CE1-B5E8-DF657EC0D331}" presName="text4" presStyleLbl="fgAcc4" presStyleIdx="14" presStyleCnt="18">
        <dgm:presLayoutVars>
          <dgm:chPref val="3"/>
        </dgm:presLayoutVars>
      </dgm:prSet>
      <dgm:spPr/>
    </dgm:pt>
    <dgm:pt modelId="{6D101530-372B-4AE6-8B89-04273EEAEA2A}" type="pres">
      <dgm:prSet presAssocID="{91AD43AC-D803-4CE1-B5E8-DF657EC0D331}" presName="hierChild5" presStyleCnt="0"/>
      <dgm:spPr/>
    </dgm:pt>
    <dgm:pt modelId="{DD5CE8CB-0031-465B-8862-E2AE9472D270}" type="pres">
      <dgm:prSet presAssocID="{A4FDABC8-DD34-40AC-B01B-8D3DCBE0E1D7}" presName="Name23" presStyleLbl="parChTrans1D4" presStyleIdx="15" presStyleCnt="18"/>
      <dgm:spPr/>
    </dgm:pt>
    <dgm:pt modelId="{807FBE15-7EFD-4D6F-92B6-20B1E884BF1E}" type="pres">
      <dgm:prSet presAssocID="{0E861067-FB59-45BB-92E8-E0957AC7AC4B}" presName="hierRoot4" presStyleCnt="0"/>
      <dgm:spPr/>
    </dgm:pt>
    <dgm:pt modelId="{F6F6A6C1-5E0D-42D1-8EFD-8A715103C7BA}" type="pres">
      <dgm:prSet presAssocID="{0E861067-FB59-45BB-92E8-E0957AC7AC4B}" presName="composite4" presStyleCnt="0"/>
      <dgm:spPr/>
    </dgm:pt>
    <dgm:pt modelId="{00B58A6F-ADE2-4D73-B72E-04C169D125DF}" type="pres">
      <dgm:prSet presAssocID="{0E861067-FB59-45BB-92E8-E0957AC7AC4B}" presName="background4" presStyleLbl="node4" presStyleIdx="15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D3F3120B-0A80-4C78-9340-0646F3CA7F58}" type="pres">
      <dgm:prSet presAssocID="{0E861067-FB59-45BB-92E8-E0957AC7AC4B}" presName="text4" presStyleLbl="fgAcc4" presStyleIdx="15" presStyleCnt="18">
        <dgm:presLayoutVars>
          <dgm:chPref val="3"/>
        </dgm:presLayoutVars>
      </dgm:prSet>
      <dgm:spPr/>
    </dgm:pt>
    <dgm:pt modelId="{83E9CDB8-E674-4A54-B3C6-04F8C4B74563}" type="pres">
      <dgm:prSet presAssocID="{0E861067-FB59-45BB-92E8-E0957AC7AC4B}" presName="hierChild5" presStyleCnt="0"/>
      <dgm:spPr/>
    </dgm:pt>
    <dgm:pt modelId="{77F99189-9351-4B1E-BAF0-EA4942F2973E}" type="pres">
      <dgm:prSet presAssocID="{497F4CA2-59A6-4031-962D-8DCAF256EFB0}" presName="Name23" presStyleLbl="parChTrans1D4" presStyleIdx="16" presStyleCnt="18"/>
      <dgm:spPr/>
    </dgm:pt>
    <dgm:pt modelId="{E594B989-98C4-46BC-B348-B4803D0872F2}" type="pres">
      <dgm:prSet presAssocID="{0CC7EA7F-F8C7-42C9-9FED-6C517AF80E02}" presName="hierRoot4" presStyleCnt="0"/>
      <dgm:spPr/>
    </dgm:pt>
    <dgm:pt modelId="{D52A4F60-F82B-4185-B77E-FABEB443AE18}" type="pres">
      <dgm:prSet presAssocID="{0CC7EA7F-F8C7-42C9-9FED-6C517AF80E02}" presName="composite4" presStyleCnt="0"/>
      <dgm:spPr/>
    </dgm:pt>
    <dgm:pt modelId="{0D2E2106-5946-49BA-932C-FA9A0C04F652}" type="pres">
      <dgm:prSet presAssocID="{0CC7EA7F-F8C7-42C9-9FED-6C517AF80E02}" presName="background4" presStyleLbl="node4" presStyleIdx="16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D95B3C39-FDA4-434E-8978-55157D1E4B00}" type="pres">
      <dgm:prSet presAssocID="{0CC7EA7F-F8C7-42C9-9FED-6C517AF80E02}" presName="text4" presStyleLbl="fgAcc4" presStyleIdx="16" presStyleCnt="18">
        <dgm:presLayoutVars>
          <dgm:chPref val="3"/>
        </dgm:presLayoutVars>
      </dgm:prSet>
      <dgm:spPr/>
    </dgm:pt>
    <dgm:pt modelId="{2E7ECB05-07DF-4F4A-AABD-255503D7D634}" type="pres">
      <dgm:prSet presAssocID="{0CC7EA7F-F8C7-42C9-9FED-6C517AF80E02}" presName="hierChild5" presStyleCnt="0"/>
      <dgm:spPr/>
    </dgm:pt>
    <dgm:pt modelId="{0CFFBEF2-D058-4420-B84B-EB8E9F61AEBB}" type="pres">
      <dgm:prSet presAssocID="{FB7EAB3A-D222-40F1-86AD-12E46BBCC427}" presName="Name23" presStyleLbl="parChTrans1D4" presStyleIdx="17" presStyleCnt="18"/>
      <dgm:spPr/>
    </dgm:pt>
    <dgm:pt modelId="{C90E947F-DED6-4B6F-A548-11E1474A1BA1}" type="pres">
      <dgm:prSet presAssocID="{1E04887C-3EE4-497A-AC0D-26EB2A3121C7}" presName="hierRoot4" presStyleCnt="0"/>
      <dgm:spPr/>
    </dgm:pt>
    <dgm:pt modelId="{07880225-61D4-4AAA-95A0-16920B3AD085}" type="pres">
      <dgm:prSet presAssocID="{1E04887C-3EE4-497A-AC0D-26EB2A3121C7}" presName="composite4" presStyleCnt="0"/>
      <dgm:spPr/>
    </dgm:pt>
    <dgm:pt modelId="{D6A8AEBE-67A0-444D-B834-18D5B2537445}" type="pres">
      <dgm:prSet presAssocID="{1E04887C-3EE4-497A-AC0D-26EB2A3121C7}" presName="background4" presStyleLbl="node4" presStyleIdx="17" presStyleCnt="18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</dgm:pt>
    <dgm:pt modelId="{26A56431-0787-4099-8449-4A567161592D}" type="pres">
      <dgm:prSet presAssocID="{1E04887C-3EE4-497A-AC0D-26EB2A3121C7}" presName="text4" presStyleLbl="fgAcc4" presStyleIdx="17" presStyleCnt="18">
        <dgm:presLayoutVars>
          <dgm:chPref val="3"/>
        </dgm:presLayoutVars>
      </dgm:prSet>
      <dgm:spPr/>
    </dgm:pt>
    <dgm:pt modelId="{534F49F3-7FAA-456F-9A20-899626426F41}" type="pres">
      <dgm:prSet presAssocID="{1E04887C-3EE4-497A-AC0D-26EB2A3121C7}" presName="hierChild5" presStyleCnt="0"/>
      <dgm:spPr/>
    </dgm:pt>
  </dgm:ptLst>
  <dgm:cxnLst>
    <dgm:cxn modelId="{ACCB7802-53B5-4065-A562-E4528DB4127F}" type="presOf" srcId="{9A5C39E6-730F-4829-895D-0313448D90F6}" destId="{4E0FF997-6EF8-4225-8571-5BA44472A655}" srcOrd="0" destOrd="0" presId="urn:microsoft.com/office/officeart/2005/8/layout/hierarchy1"/>
    <dgm:cxn modelId="{8A2ED005-7185-4E2B-8D04-F2BBF58D8643}" srcId="{9A5C39E6-730F-4829-895D-0313448D90F6}" destId="{25C2F570-7C68-4F19-91C2-D9320761EB19}" srcOrd="0" destOrd="0" parTransId="{CE84703E-2F8E-4D60-ADBA-7422814AA5EF}" sibTransId="{508DF269-BAE3-4D62-856E-E867AAF4B276}"/>
    <dgm:cxn modelId="{8DF4440C-9198-4122-BB9C-60E50081DCA2}" type="presOf" srcId="{A3E079D3-A4C1-466B-985A-DB20C079889C}" destId="{DEC94B6F-BBBE-40DE-A495-86BD28917EB4}" srcOrd="0" destOrd="0" presId="urn:microsoft.com/office/officeart/2005/8/layout/hierarchy1"/>
    <dgm:cxn modelId="{B8F80E10-992C-4F0F-8600-DBC549A8A143}" srcId="{4123CBAB-3E90-4FC4-8845-81CB7EA6A8AF}" destId="{1F86937F-A4F6-4264-82F4-A4F0B665938E}" srcOrd="2" destOrd="0" parTransId="{7557A36C-DDA9-4FB2-AAEF-99BEBEB2FB54}" sibTransId="{641B22A8-75EB-4E47-8A95-A25D3DA5A7E4}"/>
    <dgm:cxn modelId="{BF901F11-3AD4-43A4-B974-34B5C897BD1A}" type="presOf" srcId="{80EC7D37-0385-40DB-9C58-4F0E4E423F5B}" destId="{B5DA9C1A-CD1E-405E-B284-FB3BB923051A}" srcOrd="0" destOrd="0" presId="urn:microsoft.com/office/officeart/2005/8/layout/hierarchy1"/>
    <dgm:cxn modelId="{2F434613-E9A7-4A33-AFBF-4CE4A3610F60}" type="presOf" srcId="{7BF7B7C7-9306-4DB7-AC1C-4473CA6D80E3}" destId="{0280545A-A88E-499C-877C-58F53C1350D8}" srcOrd="0" destOrd="0" presId="urn:microsoft.com/office/officeart/2005/8/layout/hierarchy1"/>
    <dgm:cxn modelId="{B31C5E25-AD92-430C-B9AC-35173260914C}" srcId="{06C2FAC0-21AA-471E-8502-E66040456185}" destId="{55D2F6AA-3E39-4BDE-BB66-0190D8C84D87}" srcOrd="0" destOrd="0" parTransId="{7B55568D-6F6E-46F7-B053-D34D51DF2A93}" sibTransId="{89451034-0B8B-4FA4-9C7F-34FD8E2A03F2}"/>
    <dgm:cxn modelId="{A8FED729-E56E-471B-9315-C7CA511CFD77}" srcId="{0CC7EA7F-F8C7-42C9-9FED-6C517AF80E02}" destId="{1E04887C-3EE4-497A-AC0D-26EB2A3121C7}" srcOrd="0" destOrd="0" parTransId="{FB7EAB3A-D222-40F1-86AD-12E46BBCC427}" sibTransId="{91AA9EDB-E397-4770-9FAA-FCB57CF9BCB9}"/>
    <dgm:cxn modelId="{CB447532-F2F0-4159-B9D6-3BB526F10695}" type="presOf" srcId="{1F86937F-A4F6-4264-82F4-A4F0B665938E}" destId="{C3FDCCE2-01EB-463B-BA88-0CABFFCB83D7}" srcOrd="0" destOrd="0" presId="urn:microsoft.com/office/officeart/2005/8/layout/hierarchy1"/>
    <dgm:cxn modelId="{38E3F232-6C5E-40E3-802A-BF5AE65C8242}" type="presOf" srcId="{497F4CA2-59A6-4031-962D-8DCAF256EFB0}" destId="{77F99189-9351-4B1E-BAF0-EA4942F2973E}" srcOrd="0" destOrd="0" presId="urn:microsoft.com/office/officeart/2005/8/layout/hierarchy1"/>
    <dgm:cxn modelId="{2573B435-8B55-4BE8-8EEE-2EAC875322BD}" srcId="{AEBB2FCF-D9E5-4D38-B0B0-84509EE6A1C0}" destId="{A224C93B-E71E-4B52-BD17-8787B21713C5}" srcOrd="0" destOrd="0" parTransId="{87F1A513-1614-42C3-A57F-9E8FD890FD44}" sibTransId="{82901DE0-5F7C-4626-A1C7-58A4FCC6D2B2}"/>
    <dgm:cxn modelId="{A85C5B39-F71B-4CE6-BD9A-6F248B0C136F}" srcId="{4123CBAB-3E90-4FC4-8845-81CB7EA6A8AF}" destId="{2298BD48-4EDA-4780-96F9-A723F703BCAF}" srcOrd="1" destOrd="0" parTransId="{A97A0A13-6DCA-4BA4-A662-E5561A6C7066}" sibTransId="{77510723-A9A9-47BA-9493-7ADD9C543412}"/>
    <dgm:cxn modelId="{5307835F-783A-4AAA-9171-0256EE24B62C}" type="presOf" srcId="{B05C69A3-AB1F-4322-BB75-60CE781406EF}" destId="{56B2FCCD-B49A-462A-A463-76DBF20C1DCF}" srcOrd="0" destOrd="0" presId="urn:microsoft.com/office/officeart/2005/8/layout/hierarchy1"/>
    <dgm:cxn modelId="{99278E41-CC7B-4D70-B923-87898ED38F6A}" srcId="{25C2F570-7C68-4F19-91C2-D9320761EB19}" destId="{8C153773-02EF-41B8-9E15-8418116D7759}" srcOrd="0" destOrd="0" parTransId="{2096C2B5-9ABB-494C-B190-B351FEAC2B19}" sibTransId="{120AC4EA-88AE-4248-A7F8-98C6813FF2AB}"/>
    <dgm:cxn modelId="{27632862-5F7D-4F39-AABB-0CEB8EEF780C}" type="presOf" srcId="{4123CBAB-3E90-4FC4-8845-81CB7EA6A8AF}" destId="{C906AA04-F44C-43A0-8661-19A1ED48096F}" srcOrd="0" destOrd="0" presId="urn:microsoft.com/office/officeart/2005/8/layout/hierarchy1"/>
    <dgm:cxn modelId="{C538E742-4982-49D3-AA6C-6CB173DA3BB5}" type="presOf" srcId="{390CD422-67DB-452B-B5BE-68111C342951}" destId="{C5B42B35-1DA4-40DC-9B77-F39B7CE81996}" srcOrd="0" destOrd="0" presId="urn:microsoft.com/office/officeart/2005/8/layout/hierarchy1"/>
    <dgm:cxn modelId="{0E462363-9263-4613-A8FE-B233EEE09BCC}" type="presOf" srcId="{7557A36C-DDA9-4FB2-AAEF-99BEBEB2FB54}" destId="{0169EA29-C96F-4C3C-890D-305B4C9430B7}" srcOrd="0" destOrd="0" presId="urn:microsoft.com/office/officeart/2005/8/layout/hierarchy1"/>
    <dgm:cxn modelId="{A5544A63-3ED5-421E-BA0E-D51A66B9D795}" srcId="{25C2F570-7C68-4F19-91C2-D9320761EB19}" destId="{DC9F3008-AEC2-4DA8-8AA9-C7FD848BB945}" srcOrd="1" destOrd="0" parTransId="{A3E079D3-A4C1-466B-985A-DB20C079889C}" sibTransId="{8790D152-BC74-41E6-B739-6FE7AE131AC5}"/>
    <dgm:cxn modelId="{6DF65844-7A65-4457-BCE2-AA107054033A}" type="presOf" srcId="{C155E313-C0D2-4318-A5CC-7338EBE469F1}" destId="{340F4CED-320E-4E55-8A11-1B2B43B8A42C}" srcOrd="0" destOrd="0" presId="urn:microsoft.com/office/officeart/2005/8/layout/hierarchy1"/>
    <dgm:cxn modelId="{C8012D48-EC64-4250-A4AD-511007A54114}" srcId="{61306024-A6EF-4AED-808A-6AB4501CA975}" destId="{9A5C39E6-730F-4829-895D-0313448D90F6}" srcOrd="0" destOrd="0" parTransId="{2BC930A5-7EE5-4B2E-B139-AD60571207C0}" sibTransId="{A60616E6-D4D2-4274-A209-225AE47FDBF2}"/>
    <dgm:cxn modelId="{6D224048-7AE0-4213-8F7F-1783E0459E22}" srcId="{390CD422-67DB-452B-B5BE-68111C342951}" destId="{AEBB2FCF-D9E5-4D38-B0B0-84509EE6A1C0}" srcOrd="0" destOrd="0" parTransId="{80EC7D37-0385-40DB-9C58-4F0E4E423F5B}" sibTransId="{BC66D234-24BE-403C-B8CF-1BAAE0EBC663}"/>
    <dgm:cxn modelId="{1C199768-B90A-456E-A5CD-9F791FEE350D}" srcId="{4123CBAB-3E90-4FC4-8845-81CB7EA6A8AF}" destId="{06C2FAC0-21AA-471E-8502-E66040456185}" srcOrd="3" destOrd="0" parTransId="{B3DECD88-8405-49A8-A7AD-D24F2EFCA4EC}" sibTransId="{B74306A6-AC99-44A3-9BCD-1E8C600655A0}"/>
    <dgm:cxn modelId="{C5247E49-D17E-4109-8983-664C20B04ED6}" type="presOf" srcId="{D96AC46A-041A-49F0-B0E8-F13C1DCC0940}" destId="{815A49B5-F03E-45B6-8C96-B5B1B4EC0EFD}" srcOrd="0" destOrd="0" presId="urn:microsoft.com/office/officeart/2005/8/layout/hierarchy1"/>
    <dgm:cxn modelId="{4781EE4E-905D-4B06-B404-D4B966555392}" type="presOf" srcId="{8C153773-02EF-41B8-9E15-8418116D7759}" destId="{2F25A024-6389-478A-90CF-80642F73EC22}" srcOrd="0" destOrd="0" presId="urn:microsoft.com/office/officeart/2005/8/layout/hierarchy1"/>
    <dgm:cxn modelId="{2A02166F-748B-4F60-9226-49BB5DD726F1}" srcId="{A224C93B-E71E-4B52-BD17-8787B21713C5}" destId="{4123CBAB-3E90-4FC4-8845-81CB7EA6A8AF}" srcOrd="0" destOrd="0" parTransId="{4BA0A3B6-9839-47B1-94DE-92924A4C376A}" sibTransId="{213B4098-9635-46EB-B456-0203668077FA}"/>
    <dgm:cxn modelId="{665B7150-E8EA-4D4F-BF06-0A67C0F4EDF9}" type="presOf" srcId="{BE8A8EC5-0CB6-490F-8565-A3DDF0675197}" destId="{2C5DB70D-CA92-4C6A-8200-6C3BAC2B56E1}" srcOrd="0" destOrd="0" presId="urn:microsoft.com/office/officeart/2005/8/layout/hierarchy1"/>
    <dgm:cxn modelId="{63D3A152-7D5A-4CA2-8512-BF3549680479}" srcId="{390CD422-67DB-452B-B5BE-68111C342951}" destId="{61306024-A6EF-4AED-808A-6AB4501CA975}" srcOrd="1" destOrd="0" parTransId="{F70ECDEB-0145-4EB0-87B5-B2B6E25FD917}" sibTransId="{2E9EC64C-98A3-420A-A55A-CBEDB8B92440}"/>
    <dgm:cxn modelId="{D379FA54-CCDE-4300-A381-BD1EB5C49BBA}" type="presOf" srcId="{0CC7EA7F-F8C7-42C9-9FED-6C517AF80E02}" destId="{D95B3C39-FDA4-434E-8978-55157D1E4B00}" srcOrd="0" destOrd="0" presId="urn:microsoft.com/office/officeart/2005/8/layout/hierarchy1"/>
    <dgm:cxn modelId="{143EAE55-CDD5-402F-9CFF-FC9AAB988E9C}" type="presOf" srcId="{F70ECDEB-0145-4EB0-87B5-B2B6E25FD917}" destId="{137A38B3-09EA-4B12-B041-9CD042DF4ACA}" srcOrd="0" destOrd="0" presId="urn:microsoft.com/office/officeart/2005/8/layout/hierarchy1"/>
    <dgm:cxn modelId="{8B8AE476-CA1E-431D-BBDC-3F46EAF37099}" type="presOf" srcId="{25C2F570-7C68-4F19-91C2-D9320761EB19}" destId="{6F324A0E-8FEB-4567-BA07-D4B9D9995362}" srcOrd="0" destOrd="0" presId="urn:microsoft.com/office/officeart/2005/8/layout/hierarchy1"/>
    <dgm:cxn modelId="{68437A77-932B-4434-8A3C-BF5586AF1BEA}" type="presOf" srcId="{CE84703E-2F8E-4D60-ADBA-7422814AA5EF}" destId="{C1ABDF76-ADFC-4767-8B47-113DA0AC9419}" srcOrd="0" destOrd="0" presId="urn:microsoft.com/office/officeart/2005/8/layout/hierarchy1"/>
    <dgm:cxn modelId="{56A86278-AFDE-4A52-A7D3-62F7FA500F50}" type="presOf" srcId="{87F1A513-1614-42C3-A57F-9E8FD890FD44}" destId="{DBF9DA4B-01D4-4C8B-9A27-7D0D675F22A4}" srcOrd="0" destOrd="0" presId="urn:microsoft.com/office/officeart/2005/8/layout/hierarchy1"/>
    <dgm:cxn modelId="{18F30679-222D-4C0C-9E09-B779F4E07E74}" type="presOf" srcId="{CF5D510A-3881-4E64-BF10-8CCB2D1E159D}" destId="{4DF179E5-3DB7-4222-BE8C-832ADBB2A15A}" srcOrd="0" destOrd="0" presId="urn:microsoft.com/office/officeart/2005/8/layout/hierarchy1"/>
    <dgm:cxn modelId="{51C3F879-3EE1-446D-ABF0-4488EF4110AA}" type="presOf" srcId="{79573C93-1F06-4CEE-AD4B-1FE51E101D2C}" destId="{EC203148-94CC-47F6-9612-478DB9B7093A}" srcOrd="0" destOrd="0" presId="urn:microsoft.com/office/officeart/2005/8/layout/hierarchy1"/>
    <dgm:cxn modelId="{5825655A-6598-460B-A1DF-CD1F2AE27C5F}" type="presOf" srcId="{7B55568D-6F6E-46F7-B053-D34D51DF2A93}" destId="{94E30E39-7335-4734-A238-784DC593BDB4}" srcOrd="0" destOrd="0" presId="urn:microsoft.com/office/officeart/2005/8/layout/hierarchy1"/>
    <dgm:cxn modelId="{FDCA1E82-9842-438A-B280-04D20E5BCBF1}" type="presOf" srcId="{2096C2B5-9ABB-494C-B190-B351FEAC2B19}" destId="{ABCC8FA6-24EC-4545-9F3A-2DAF8931020F}" srcOrd="0" destOrd="0" presId="urn:microsoft.com/office/officeart/2005/8/layout/hierarchy1"/>
    <dgm:cxn modelId="{FC33E389-8AA3-4E30-9177-6F4FE2871EDA}" type="presOf" srcId="{AEBB2FCF-D9E5-4D38-B0B0-84509EE6A1C0}" destId="{A6C47E91-594F-4C52-A0E3-47F98B14FC03}" srcOrd="0" destOrd="0" presId="urn:microsoft.com/office/officeart/2005/8/layout/hierarchy1"/>
    <dgm:cxn modelId="{B5CBB494-A6C3-4DCD-A595-72607B862821}" srcId="{8C153773-02EF-41B8-9E15-8418116D7759}" destId="{44B10B99-8A03-4E17-801C-3BE2912CF20E}" srcOrd="0" destOrd="0" parTransId="{4B600748-867D-4A9D-8BDD-3D6F94FDFDF1}" sibTransId="{B85EF403-9EE8-405A-A48C-1A1EBD1E6D0C}"/>
    <dgm:cxn modelId="{12386796-B8EA-4921-ACF5-19CC3F2934F9}" type="presOf" srcId="{2298BD48-4EDA-4780-96F9-A723F703BCAF}" destId="{89309190-87BB-4CAF-8B6D-5C8850A2B342}" srcOrd="0" destOrd="0" presId="urn:microsoft.com/office/officeart/2005/8/layout/hierarchy1"/>
    <dgm:cxn modelId="{54C19398-1B06-4C05-8E2A-30C31B7E4E2B}" type="presOf" srcId="{A4FDABC8-DD34-40AC-B01B-8D3DCBE0E1D7}" destId="{DD5CE8CB-0031-465B-8862-E2AE9472D270}" srcOrd="0" destOrd="0" presId="urn:microsoft.com/office/officeart/2005/8/layout/hierarchy1"/>
    <dgm:cxn modelId="{F6874B9C-D298-4444-927F-3C4B747341C4}" type="presOf" srcId="{DC9F3008-AEC2-4DA8-8AA9-C7FD848BB945}" destId="{B22078FD-8681-4E73-A462-A6F6565729E4}" srcOrd="0" destOrd="0" presId="urn:microsoft.com/office/officeart/2005/8/layout/hierarchy1"/>
    <dgm:cxn modelId="{6CC8279E-1173-4C55-98CE-165E37DFF871}" srcId="{25C2F570-7C68-4F19-91C2-D9320761EB19}" destId="{0CC7EA7F-F8C7-42C9-9FED-6C517AF80E02}" srcOrd="3" destOrd="0" parTransId="{497F4CA2-59A6-4031-962D-8DCAF256EFB0}" sibTransId="{72B9BD2C-F9A3-4178-9696-F44CD4048F9D}"/>
    <dgm:cxn modelId="{C39453A1-E186-4F97-88D9-2C6440761A97}" type="presOf" srcId="{91AD43AC-D803-4CE1-B5E8-DF657EC0D331}" destId="{EA97F9F8-E830-4BFD-B0F9-8EC12D52F94E}" srcOrd="0" destOrd="0" presId="urn:microsoft.com/office/officeart/2005/8/layout/hierarchy1"/>
    <dgm:cxn modelId="{57D1F2A4-A9B2-4E97-A187-97A47B7ADD4B}" srcId="{DC9F3008-AEC2-4DA8-8AA9-C7FD848BB945}" destId="{17D853B2-3515-4749-AC69-034B071CBC39}" srcOrd="0" destOrd="0" parTransId="{7BF7B7C7-9306-4DB7-AC1C-4473CA6D80E3}" sibTransId="{4399BCC5-00BA-487C-ADC1-E7BCBF07708F}"/>
    <dgm:cxn modelId="{7F9E29A5-ADB5-4730-9FF9-8B045AD338FA}" srcId="{1F86937F-A4F6-4264-82F4-A4F0B665938E}" destId="{726BAA9B-83AF-47CF-A38D-99F3101BCD01}" srcOrd="0" destOrd="0" parTransId="{B05C69A3-AB1F-4322-BB75-60CE781406EF}" sibTransId="{26DB9DDD-5462-4C38-9B34-B4163C900DAF}"/>
    <dgm:cxn modelId="{15103AAA-9E1F-434B-A2CE-326AE0083879}" type="presOf" srcId="{44B10B99-8A03-4E17-801C-3BE2912CF20E}" destId="{57231787-7CEA-4179-80F5-361208B11079}" srcOrd="0" destOrd="0" presId="urn:microsoft.com/office/officeart/2005/8/layout/hierarchy1"/>
    <dgm:cxn modelId="{05CC85AF-6552-4C6B-94CA-3D4970E5B6B3}" srcId="{91AD43AC-D803-4CE1-B5E8-DF657EC0D331}" destId="{0E861067-FB59-45BB-92E8-E0957AC7AC4B}" srcOrd="0" destOrd="0" parTransId="{A4FDABC8-DD34-40AC-B01B-8D3DCBE0E1D7}" sibTransId="{95AE9777-031C-40FA-B699-060111E9F709}"/>
    <dgm:cxn modelId="{2B59B0B0-11CC-47F1-AA97-893C5609ECF7}" type="presOf" srcId="{0F8626DF-F377-4815-A52B-B6C0953C9E86}" destId="{F873D9A5-0683-4F43-ACC5-656BC941EB25}" srcOrd="0" destOrd="0" presId="urn:microsoft.com/office/officeart/2005/8/layout/hierarchy1"/>
    <dgm:cxn modelId="{2AD88FB8-6CE1-488B-9268-5018C7FDCC26}" type="presOf" srcId="{06C2FAC0-21AA-471E-8502-E66040456185}" destId="{E420CECE-570A-402B-95C2-C5098A02714F}" srcOrd="0" destOrd="0" presId="urn:microsoft.com/office/officeart/2005/8/layout/hierarchy1"/>
    <dgm:cxn modelId="{747289C2-62B4-4A9F-8A6E-5260EC12DF44}" type="presOf" srcId="{1E04887C-3EE4-497A-AC0D-26EB2A3121C7}" destId="{26A56431-0787-4099-8449-4A567161592D}" srcOrd="0" destOrd="0" presId="urn:microsoft.com/office/officeart/2005/8/layout/hierarchy1"/>
    <dgm:cxn modelId="{1AA7A2C3-C5FC-4DF4-927C-B53938A73F01}" srcId="{64388076-E2AA-4A9E-BE5C-58A7F71BE089}" destId="{0F8626DF-F377-4815-A52B-B6C0953C9E86}" srcOrd="0" destOrd="0" parTransId="{D96AC46A-041A-49F0-B0E8-F13C1DCC0940}" sibTransId="{19620788-C234-4CCE-85ED-B961D3EF8DC6}"/>
    <dgm:cxn modelId="{7494E1C7-F55E-49AC-B7EF-98CC91C07952}" type="presOf" srcId="{2BC930A5-7EE5-4B2E-B139-AD60571207C0}" destId="{E02E6080-B4DA-4F84-B832-F84165CD0868}" srcOrd="0" destOrd="0" presId="urn:microsoft.com/office/officeart/2005/8/layout/hierarchy1"/>
    <dgm:cxn modelId="{5F593ECA-1531-4495-8DF7-EA1910614D5B}" type="presOf" srcId="{FB7EAB3A-D222-40F1-86AD-12E46BBCC427}" destId="{0CFFBEF2-D058-4420-B84B-EB8E9F61AEBB}" srcOrd="0" destOrd="0" presId="urn:microsoft.com/office/officeart/2005/8/layout/hierarchy1"/>
    <dgm:cxn modelId="{CB4403CC-4A15-455E-822F-F28F6421D0AB}" type="presOf" srcId="{0E861067-FB59-45BB-92E8-E0957AC7AC4B}" destId="{D3F3120B-0A80-4C78-9340-0646F3CA7F58}" srcOrd="0" destOrd="0" presId="urn:microsoft.com/office/officeart/2005/8/layout/hierarchy1"/>
    <dgm:cxn modelId="{F97F90D2-35CA-435B-AC8A-9A87D8D4AD0E}" type="presOf" srcId="{A224C93B-E71E-4B52-BD17-8787B21713C5}" destId="{9788DCAE-5B86-4E2E-AC7B-A03884DBE462}" srcOrd="0" destOrd="0" presId="urn:microsoft.com/office/officeart/2005/8/layout/hierarchy1"/>
    <dgm:cxn modelId="{744049D8-462D-4E20-A50C-980A7392E25F}" type="presOf" srcId="{55D2F6AA-3E39-4BDE-BB66-0190D8C84D87}" destId="{435B7758-AC35-4CF3-A56B-8C4EDC39E501}" srcOrd="0" destOrd="0" presId="urn:microsoft.com/office/officeart/2005/8/layout/hierarchy1"/>
    <dgm:cxn modelId="{79B998DB-EB87-4690-8676-8E97B3571B11}" srcId="{25C2F570-7C68-4F19-91C2-D9320761EB19}" destId="{91AD43AC-D803-4CE1-B5E8-DF657EC0D331}" srcOrd="2" destOrd="0" parTransId="{BE8A8EC5-0CB6-490F-8565-A3DDF0675197}" sibTransId="{766AE389-6A9C-4108-A553-4079979CADE4}"/>
    <dgm:cxn modelId="{1177ABE1-555C-4273-8799-B335DC9162FD}" type="presOf" srcId="{17D853B2-3515-4749-AC69-034B071CBC39}" destId="{33708A51-274C-433C-9D8F-1E12D8D02FBB}" srcOrd="0" destOrd="0" presId="urn:microsoft.com/office/officeart/2005/8/layout/hierarchy1"/>
    <dgm:cxn modelId="{475BF3E3-3A33-41C7-A072-846C3F91FA68}" type="presOf" srcId="{4BA0A3B6-9839-47B1-94DE-92924A4C376A}" destId="{89D39793-AC9D-47AA-8AD3-A1403F60A3F4}" srcOrd="0" destOrd="0" presId="urn:microsoft.com/office/officeart/2005/8/layout/hierarchy1"/>
    <dgm:cxn modelId="{1328D0E4-196B-4E6B-B1EA-BD2C740A1D5D}" type="presOf" srcId="{726BAA9B-83AF-47CF-A38D-99F3101BCD01}" destId="{8941461D-1128-47F6-A9C3-F58782B35209}" srcOrd="0" destOrd="0" presId="urn:microsoft.com/office/officeart/2005/8/layout/hierarchy1"/>
    <dgm:cxn modelId="{11DFD1E9-B784-4D7F-821E-0142F912FEB1}" srcId="{4123CBAB-3E90-4FC4-8845-81CB7EA6A8AF}" destId="{64388076-E2AA-4A9E-BE5C-58A7F71BE089}" srcOrd="0" destOrd="0" parTransId="{CF5D510A-3881-4E64-BF10-8CCB2D1E159D}" sibTransId="{6AEA606F-B687-47F2-91E6-8E5BEB85BF91}"/>
    <dgm:cxn modelId="{2F626CEA-4392-418A-89AF-0E5384E1FABE}" type="presOf" srcId="{61306024-A6EF-4AED-808A-6AB4501CA975}" destId="{12B4EC6D-109B-4850-B2A1-BBEA9E5E3BEE}" srcOrd="0" destOrd="0" presId="urn:microsoft.com/office/officeart/2005/8/layout/hierarchy1"/>
    <dgm:cxn modelId="{A3200DEF-B918-435C-BF65-59063356B5C9}" type="presOf" srcId="{B3DECD88-8405-49A8-A7AD-D24F2EFCA4EC}" destId="{25B72200-0FD2-490A-9AF4-D4C6D1309BC7}" srcOrd="0" destOrd="0" presId="urn:microsoft.com/office/officeart/2005/8/layout/hierarchy1"/>
    <dgm:cxn modelId="{EF1D41F1-7398-453A-B98C-D3110ED9F79E}" type="presOf" srcId="{64388076-E2AA-4A9E-BE5C-58A7F71BE089}" destId="{AA156E93-E071-4512-86D3-0233F0063BB8}" srcOrd="0" destOrd="0" presId="urn:microsoft.com/office/officeart/2005/8/layout/hierarchy1"/>
    <dgm:cxn modelId="{94EE6FF1-BB5F-4FE9-A8DA-FC4C421357C0}" srcId="{79573C93-1F06-4CEE-AD4B-1FE51E101D2C}" destId="{390CD422-67DB-452B-B5BE-68111C342951}" srcOrd="0" destOrd="0" parTransId="{F5EDF6D0-33BD-401D-A508-959E4D9D0F3D}" sibTransId="{4C8A3738-027B-4FF7-9825-AFEC3EBD7FE9}"/>
    <dgm:cxn modelId="{577D12F8-FAFC-4890-A0B5-14F7DACB596A}" type="presOf" srcId="{9277033B-157C-4E10-AEDF-E1237EDA2C79}" destId="{6B8E70C5-72B3-4ED1-9D07-AEFF3F142707}" srcOrd="0" destOrd="0" presId="urn:microsoft.com/office/officeart/2005/8/layout/hierarchy1"/>
    <dgm:cxn modelId="{A0C6A5F8-604F-4AC4-97FF-5F19ED904982}" type="presOf" srcId="{4B600748-867D-4A9D-8BDD-3D6F94FDFDF1}" destId="{A36A84CE-8C7C-40A0-B982-12FFEAF3933C}" srcOrd="0" destOrd="0" presId="urn:microsoft.com/office/officeart/2005/8/layout/hierarchy1"/>
    <dgm:cxn modelId="{57FB1BFA-EED0-4F0E-B744-21816D853272}" srcId="{2298BD48-4EDA-4780-96F9-A723F703BCAF}" destId="{C155E313-C0D2-4318-A5CC-7338EBE469F1}" srcOrd="0" destOrd="0" parTransId="{9277033B-157C-4E10-AEDF-E1237EDA2C79}" sibTransId="{0CDB0A45-D53B-4221-84D2-3A7503F591FE}"/>
    <dgm:cxn modelId="{E09360FE-387B-4767-95FE-8DE00D90ED1C}" type="presOf" srcId="{A97A0A13-6DCA-4BA4-A662-E5561A6C7066}" destId="{6BCC29EF-891E-45A0-B16E-6C6F31F79F48}" srcOrd="0" destOrd="0" presId="urn:microsoft.com/office/officeart/2005/8/layout/hierarchy1"/>
    <dgm:cxn modelId="{EFBE1FDD-0F47-4809-80B2-715067930170}" type="presParOf" srcId="{EC203148-94CC-47F6-9612-478DB9B7093A}" destId="{561DF4BA-DCB2-4861-A91D-08E2624113D4}" srcOrd="0" destOrd="0" presId="urn:microsoft.com/office/officeart/2005/8/layout/hierarchy1"/>
    <dgm:cxn modelId="{B05AA75E-3AB6-4449-93AE-F94947063754}" type="presParOf" srcId="{561DF4BA-DCB2-4861-A91D-08E2624113D4}" destId="{28BEF80B-FB34-4D0A-B824-F47865622F89}" srcOrd="0" destOrd="0" presId="urn:microsoft.com/office/officeart/2005/8/layout/hierarchy1"/>
    <dgm:cxn modelId="{A15EC52B-F847-4AF9-AA19-0D06B285DC1E}" type="presParOf" srcId="{28BEF80B-FB34-4D0A-B824-F47865622F89}" destId="{EDE4CA8A-F3EB-4249-9CEE-14F1D42E0FB0}" srcOrd="0" destOrd="0" presId="urn:microsoft.com/office/officeart/2005/8/layout/hierarchy1"/>
    <dgm:cxn modelId="{CBD56682-C018-4109-85B9-2D75336C025F}" type="presParOf" srcId="{28BEF80B-FB34-4D0A-B824-F47865622F89}" destId="{C5B42B35-1DA4-40DC-9B77-F39B7CE81996}" srcOrd="1" destOrd="0" presId="urn:microsoft.com/office/officeart/2005/8/layout/hierarchy1"/>
    <dgm:cxn modelId="{B28E7EDD-46EB-497F-9A69-7F0CD6177F89}" type="presParOf" srcId="{561DF4BA-DCB2-4861-A91D-08E2624113D4}" destId="{8AC2903A-0E8F-49CB-BB7F-318819BEA4F9}" srcOrd="1" destOrd="0" presId="urn:microsoft.com/office/officeart/2005/8/layout/hierarchy1"/>
    <dgm:cxn modelId="{D6E90FE7-302E-4DA5-A062-368B7843A7CD}" type="presParOf" srcId="{8AC2903A-0E8F-49CB-BB7F-318819BEA4F9}" destId="{B5DA9C1A-CD1E-405E-B284-FB3BB923051A}" srcOrd="0" destOrd="0" presId="urn:microsoft.com/office/officeart/2005/8/layout/hierarchy1"/>
    <dgm:cxn modelId="{1D8B20AC-4B40-4CDF-B4B3-0A441D04D834}" type="presParOf" srcId="{8AC2903A-0E8F-49CB-BB7F-318819BEA4F9}" destId="{90EE704A-B953-4D2A-B7D7-4D5F4DD99D44}" srcOrd="1" destOrd="0" presId="urn:microsoft.com/office/officeart/2005/8/layout/hierarchy1"/>
    <dgm:cxn modelId="{A0390EE4-8653-4D3E-9834-7ED90834B1D0}" type="presParOf" srcId="{90EE704A-B953-4D2A-B7D7-4D5F4DD99D44}" destId="{FA518348-3745-44AD-8B42-A6E3310FE0BC}" srcOrd="0" destOrd="0" presId="urn:microsoft.com/office/officeart/2005/8/layout/hierarchy1"/>
    <dgm:cxn modelId="{8BF69E4C-3CC8-4A8A-BA78-DF72B6850356}" type="presParOf" srcId="{FA518348-3745-44AD-8B42-A6E3310FE0BC}" destId="{9F6030EA-271B-403E-8A1B-BB3D9D07543A}" srcOrd="0" destOrd="0" presId="urn:microsoft.com/office/officeart/2005/8/layout/hierarchy1"/>
    <dgm:cxn modelId="{99E8EDAF-EFFF-4FE0-B1C8-7E08317CE761}" type="presParOf" srcId="{FA518348-3745-44AD-8B42-A6E3310FE0BC}" destId="{A6C47E91-594F-4C52-A0E3-47F98B14FC03}" srcOrd="1" destOrd="0" presId="urn:microsoft.com/office/officeart/2005/8/layout/hierarchy1"/>
    <dgm:cxn modelId="{4396A636-AAD4-42CD-BC7A-26D30F6EA631}" type="presParOf" srcId="{90EE704A-B953-4D2A-B7D7-4D5F4DD99D44}" destId="{324E2CD0-9BF4-4F0D-8003-265BD18CB93F}" srcOrd="1" destOrd="0" presId="urn:microsoft.com/office/officeart/2005/8/layout/hierarchy1"/>
    <dgm:cxn modelId="{70A460D8-9B96-44F4-BE60-044CE152F5D4}" type="presParOf" srcId="{324E2CD0-9BF4-4F0D-8003-265BD18CB93F}" destId="{DBF9DA4B-01D4-4C8B-9A27-7D0D675F22A4}" srcOrd="0" destOrd="0" presId="urn:microsoft.com/office/officeart/2005/8/layout/hierarchy1"/>
    <dgm:cxn modelId="{D607A6C6-9E8E-468C-81B1-6291A13D0DF0}" type="presParOf" srcId="{324E2CD0-9BF4-4F0D-8003-265BD18CB93F}" destId="{20DD5E81-E4D3-4773-BEF5-D6B4EB0D4EE5}" srcOrd="1" destOrd="0" presId="urn:microsoft.com/office/officeart/2005/8/layout/hierarchy1"/>
    <dgm:cxn modelId="{684DB93E-80CA-4D13-89E9-DB03D67A8AAE}" type="presParOf" srcId="{20DD5E81-E4D3-4773-BEF5-D6B4EB0D4EE5}" destId="{0D32DC1F-D684-4309-8F12-424B26F5C9B5}" srcOrd="0" destOrd="0" presId="urn:microsoft.com/office/officeart/2005/8/layout/hierarchy1"/>
    <dgm:cxn modelId="{7E2BE0B6-4D6F-47B6-9AE4-F2A0DAAC4B2A}" type="presParOf" srcId="{0D32DC1F-D684-4309-8F12-424B26F5C9B5}" destId="{4EA11F89-BA19-4D97-96EA-E15AB8AF2F6E}" srcOrd="0" destOrd="0" presId="urn:microsoft.com/office/officeart/2005/8/layout/hierarchy1"/>
    <dgm:cxn modelId="{8ADF5DA6-B8B0-43F7-AA09-84ADF781593E}" type="presParOf" srcId="{0D32DC1F-D684-4309-8F12-424B26F5C9B5}" destId="{9788DCAE-5B86-4E2E-AC7B-A03884DBE462}" srcOrd="1" destOrd="0" presId="urn:microsoft.com/office/officeart/2005/8/layout/hierarchy1"/>
    <dgm:cxn modelId="{2B800F8F-574C-4F9F-AB5B-487AD5C8AF3C}" type="presParOf" srcId="{20DD5E81-E4D3-4773-BEF5-D6B4EB0D4EE5}" destId="{CEAAF2FA-A1A1-4EFB-BCB1-EA926BEEE9A3}" srcOrd="1" destOrd="0" presId="urn:microsoft.com/office/officeart/2005/8/layout/hierarchy1"/>
    <dgm:cxn modelId="{5058A39F-0937-417E-8BAE-E7D17B2148EF}" type="presParOf" srcId="{CEAAF2FA-A1A1-4EFB-BCB1-EA926BEEE9A3}" destId="{89D39793-AC9D-47AA-8AD3-A1403F60A3F4}" srcOrd="0" destOrd="0" presId="urn:microsoft.com/office/officeart/2005/8/layout/hierarchy1"/>
    <dgm:cxn modelId="{AD4445E8-9D6D-4E60-A1D2-CAD6CB329021}" type="presParOf" srcId="{CEAAF2FA-A1A1-4EFB-BCB1-EA926BEEE9A3}" destId="{BF902B0D-4FBA-4DC8-8A21-2796DAD29455}" srcOrd="1" destOrd="0" presId="urn:microsoft.com/office/officeart/2005/8/layout/hierarchy1"/>
    <dgm:cxn modelId="{2B7EDDB5-8F5D-4650-AE60-EBF677DADBF0}" type="presParOf" srcId="{BF902B0D-4FBA-4DC8-8A21-2796DAD29455}" destId="{8703EDAE-C1CF-440E-B227-31C5DBE89526}" srcOrd="0" destOrd="0" presId="urn:microsoft.com/office/officeart/2005/8/layout/hierarchy1"/>
    <dgm:cxn modelId="{B48F7B7B-A790-415D-8DB5-2CC81F7AB393}" type="presParOf" srcId="{8703EDAE-C1CF-440E-B227-31C5DBE89526}" destId="{88FC721F-89EC-4130-B702-789500A7F956}" srcOrd="0" destOrd="0" presId="urn:microsoft.com/office/officeart/2005/8/layout/hierarchy1"/>
    <dgm:cxn modelId="{A6066ED0-1979-4B7E-B531-DB470B2BB8EF}" type="presParOf" srcId="{8703EDAE-C1CF-440E-B227-31C5DBE89526}" destId="{C906AA04-F44C-43A0-8661-19A1ED48096F}" srcOrd="1" destOrd="0" presId="urn:microsoft.com/office/officeart/2005/8/layout/hierarchy1"/>
    <dgm:cxn modelId="{5EBC113B-B580-445E-AF69-D96ABEA40BF9}" type="presParOf" srcId="{BF902B0D-4FBA-4DC8-8A21-2796DAD29455}" destId="{A45D0A37-AF75-46AB-99FF-2FA43067CF0C}" srcOrd="1" destOrd="0" presId="urn:microsoft.com/office/officeart/2005/8/layout/hierarchy1"/>
    <dgm:cxn modelId="{F0B31102-C190-4C62-8358-E80647622A22}" type="presParOf" srcId="{A45D0A37-AF75-46AB-99FF-2FA43067CF0C}" destId="{4DF179E5-3DB7-4222-BE8C-832ADBB2A15A}" srcOrd="0" destOrd="0" presId="urn:microsoft.com/office/officeart/2005/8/layout/hierarchy1"/>
    <dgm:cxn modelId="{0A13A423-832D-4015-A3A2-BBF036E9CBB2}" type="presParOf" srcId="{A45D0A37-AF75-46AB-99FF-2FA43067CF0C}" destId="{D864FADF-596C-4A60-AC9E-26A1F46F3904}" srcOrd="1" destOrd="0" presId="urn:microsoft.com/office/officeart/2005/8/layout/hierarchy1"/>
    <dgm:cxn modelId="{7E475654-C1E4-4860-9293-FF9468FFC9D6}" type="presParOf" srcId="{D864FADF-596C-4A60-AC9E-26A1F46F3904}" destId="{38573901-4893-4BD8-8E08-BB5C91ECE8A8}" srcOrd="0" destOrd="0" presId="urn:microsoft.com/office/officeart/2005/8/layout/hierarchy1"/>
    <dgm:cxn modelId="{C6894661-C1DD-49CB-83C4-43026274D1E9}" type="presParOf" srcId="{38573901-4893-4BD8-8E08-BB5C91ECE8A8}" destId="{A2DCA28B-0F77-46E5-AA7A-BB386277CAB8}" srcOrd="0" destOrd="0" presId="urn:microsoft.com/office/officeart/2005/8/layout/hierarchy1"/>
    <dgm:cxn modelId="{F25C7EC5-B85D-4581-8C5D-DB23BA1C8173}" type="presParOf" srcId="{38573901-4893-4BD8-8E08-BB5C91ECE8A8}" destId="{AA156E93-E071-4512-86D3-0233F0063BB8}" srcOrd="1" destOrd="0" presId="urn:microsoft.com/office/officeart/2005/8/layout/hierarchy1"/>
    <dgm:cxn modelId="{D30FE4FA-059D-412D-8FE5-E71C080C8305}" type="presParOf" srcId="{D864FADF-596C-4A60-AC9E-26A1F46F3904}" destId="{3E435EFE-8A72-4AE9-9F1C-D9AAA3FF85E4}" srcOrd="1" destOrd="0" presId="urn:microsoft.com/office/officeart/2005/8/layout/hierarchy1"/>
    <dgm:cxn modelId="{8A8E8718-C932-4E55-837D-519AAF493DA0}" type="presParOf" srcId="{3E435EFE-8A72-4AE9-9F1C-D9AAA3FF85E4}" destId="{815A49B5-F03E-45B6-8C96-B5B1B4EC0EFD}" srcOrd="0" destOrd="0" presId="urn:microsoft.com/office/officeart/2005/8/layout/hierarchy1"/>
    <dgm:cxn modelId="{644D80E3-1A8D-4D8C-9274-F315F4F4F122}" type="presParOf" srcId="{3E435EFE-8A72-4AE9-9F1C-D9AAA3FF85E4}" destId="{2A974B46-EA0D-4650-A494-E2EF154E03A8}" srcOrd="1" destOrd="0" presId="urn:microsoft.com/office/officeart/2005/8/layout/hierarchy1"/>
    <dgm:cxn modelId="{64E50EC3-85DA-40B4-94FD-746A8D81D441}" type="presParOf" srcId="{2A974B46-EA0D-4650-A494-E2EF154E03A8}" destId="{DAD70D15-AA6F-43DD-92C0-2AA1160FE127}" srcOrd="0" destOrd="0" presId="urn:microsoft.com/office/officeart/2005/8/layout/hierarchy1"/>
    <dgm:cxn modelId="{E6377B30-FF41-42FE-B346-5C4E95BCB4F0}" type="presParOf" srcId="{DAD70D15-AA6F-43DD-92C0-2AA1160FE127}" destId="{54960878-3885-41F6-8C34-577A0750F953}" srcOrd="0" destOrd="0" presId="urn:microsoft.com/office/officeart/2005/8/layout/hierarchy1"/>
    <dgm:cxn modelId="{25D2D28E-F7F2-4F8E-A6B6-68251ADA5503}" type="presParOf" srcId="{DAD70D15-AA6F-43DD-92C0-2AA1160FE127}" destId="{F873D9A5-0683-4F43-ACC5-656BC941EB25}" srcOrd="1" destOrd="0" presId="urn:microsoft.com/office/officeart/2005/8/layout/hierarchy1"/>
    <dgm:cxn modelId="{5FC0AD6F-5C71-4DAF-AB2B-C0CE91824609}" type="presParOf" srcId="{2A974B46-EA0D-4650-A494-E2EF154E03A8}" destId="{5CDCCB22-5AE9-4572-81D0-561BEB4F33A9}" srcOrd="1" destOrd="0" presId="urn:microsoft.com/office/officeart/2005/8/layout/hierarchy1"/>
    <dgm:cxn modelId="{B6198904-5126-4E75-91B8-873615DA396A}" type="presParOf" srcId="{A45D0A37-AF75-46AB-99FF-2FA43067CF0C}" destId="{6BCC29EF-891E-45A0-B16E-6C6F31F79F48}" srcOrd="2" destOrd="0" presId="urn:microsoft.com/office/officeart/2005/8/layout/hierarchy1"/>
    <dgm:cxn modelId="{3495300C-9C82-4D5B-B53C-F2B09EB7290E}" type="presParOf" srcId="{A45D0A37-AF75-46AB-99FF-2FA43067CF0C}" destId="{5197B3CA-FCAB-466C-9E74-9AD83F739D4C}" srcOrd="3" destOrd="0" presId="urn:microsoft.com/office/officeart/2005/8/layout/hierarchy1"/>
    <dgm:cxn modelId="{D9AB1365-FC41-4F6E-AA3F-EE8701FBBFFD}" type="presParOf" srcId="{5197B3CA-FCAB-466C-9E74-9AD83F739D4C}" destId="{20203596-F237-491E-8240-5481AE8B0EC5}" srcOrd="0" destOrd="0" presId="urn:microsoft.com/office/officeart/2005/8/layout/hierarchy1"/>
    <dgm:cxn modelId="{D8BECD0C-7124-4644-8F99-4F84CBDA461E}" type="presParOf" srcId="{20203596-F237-491E-8240-5481AE8B0EC5}" destId="{869C1D44-3230-41EC-9750-34688873762E}" srcOrd="0" destOrd="0" presId="urn:microsoft.com/office/officeart/2005/8/layout/hierarchy1"/>
    <dgm:cxn modelId="{F3B7E8DD-3BBD-4B03-AD40-44AB0E5F9CBA}" type="presParOf" srcId="{20203596-F237-491E-8240-5481AE8B0EC5}" destId="{89309190-87BB-4CAF-8B6D-5C8850A2B342}" srcOrd="1" destOrd="0" presId="urn:microsoft.com/office/officeart/2005/8/layout/hierarchy1"/>
    <dgm:cxn modelId="{02F8EC6C-3B53-4E16-BFF0-2D88D01EF134}" type="presParOf" srcId="{5197B3CA-FCAB-466C-9E74-9AD83F739D4C}" destId="{AE36F144-0CFD-45EF-811F-83F21CC450C6}" srcOrd="1" destOrd="0" presId="urn:microsoft.com/office/officeart/2005/8/layout/hierarchy1"/>
    <dgm:cxn modelId="{673E4AF4-A097-4D4A-BF05-8DEEDB492E4D}" type="presParOf" srcId="{AE36F144-0CFD-45EF-811F-83F21CC450C6}" destId="{6B8E70C5-72B3-4ED1-9D07-AEFF3F142707}" srcOrd="0" destOrd="0" presId="urn:microsoft.com/office/officeart/2005/8/layout/hierarchy1"/>
    <dgm:cxn modelId="{5AD67645-3D84-43F8-A5C9-863FC2FE06FC}" type="presParOf" srcId="{AE36F144-0CFD-45EF-811F-83F21CC450C6}" destId="{EDE5FE44-0BE2-46AE-9B89-575CECC94269}" srcOrd="1" destOrd="0" presId="urn:microsoft.com/office/officeart/2005/8/layout/hierarchy1"/>
    <dgm:cxn modelId="{17A8880C-F18A-4BD1-9B1A-F224C3515298}" type="presParOf" srcId="{EDE5FE44-0BE2-46AE-9B89-575CECC94269}" destId="{60DD8812-17F4-465D-AA1B-5A4C00114370}" srcOrd="0" destOrd="0" presId="urn:microsoft.com/office/officeart/2005/8/layout/hierarchy1"/>
    <dgm:cxn modelId="{E514D168-E836-4B66-81E6-49F66A961390}" type="presParOf" srcId="{60DD8812-17F4-465D-AA1B-5A4C00114370}" destId="{01960259-75C2-4480-AD63-B4A239B832B9}" srcOrd="0" destOrd="0" presId="urn:microsoft.com/office/officeart/2005/8/layout/hierarchy1"/>
    <dgm:cxn modelId="{D076E990-9D40-4F07-9AAA-55C676E43AAB}" type="presParOf" srcId="{60DD8812-17F4-465D-AA1B-5A4C00114370}" destId="{340F4CED-320E-4E55-8A11-1B2B43B8A42C}" srcOrd="1" destOrd="0" presId="urn:microsoft.com/office/officeart/2005/8/layout/hierarchy1"/>
    <dgm:cxn modelId="{16337703-6354-4D27-B10E-943535ED4314}" type="presParOf" srcId="{EDE5FE44-0BE2-46AE-9B89-575CECC94269}" destId="{5C104EF8-CDF3-4969-835F-C8D0BD762EF4}" srcOrd="1" destOrd="0" presId="urn:microsoft.com/office/officeart/2005/8/layout/hierarchy1"/>
    <dgm:cxn modelId="{86AF7C6F-D157-4874-B7FF-89AFD047C19D}" type="presParOf" srcId="{A45D0A37-AF75-46AB-99FF-2FA43067CF0C}" destId="{0169EA29-C96F-4C3C-890D-305B4C9430B7}" srcOrd="4" destOrd="0" presId="urn:microsoft.com/office/officeart/2005/8/layout/hierarchy1"/>
    <dgm:cxn modelId="{F26E20F8-E6DA-44B7-A48E-0009E09C98A1}" type="presParOf" srcId="{A45D0A37-AF75-46AB-99FF-2FA43067CF0C}" destId="{0AEBF96B-9DB4-42A3-8445-AAEFDF80CCBB}" srcOrd="5" destOrd="0" presId="urn:microsoft.com/office/officeart/2005/8/layout/hierarchy1"/>
    <dgm:cxn modelId="{83978BEF-16EC-4A70-A835-D404C7B5D81D}" type="presParOf" srcId="{0AEBF96B-9DB4-42A3-8445-AAEFDF80CCBB}" destId="{4C6C348A-61B1-45D0-B0AD-56E5DC6CC097}" srcOrd="0" destOrd="0" presId="urn:microsoft.com/office/officeart/2005/8/layout/hierarchy1"/>
    <dgm:cxn modelId="{9C17453D-AC84-41F8-8623-A0FADFB4A393}" type="presParOf" srcId="{4C6C348A-61B1-45D0-B0AD-56E5DC6CC097}" destId="{3021EF3E-CF38-4C58-B159-98FAC0A1B0CC}" srcOrd="0" destOrd="0" presId="urn:microsoft.com/office/officeart/2005/8/layout/hierarchy1"/>
    <dgm:cxn modelId="{B0B0EE84-F431-424A-8F4D-912A43AC65C3}" type="presParOf" srcId="{4C6C348A-61B1-45D0-B0AD-56E5DC6CC097}" destId="{C3FDCCE2-01EB-463B-BA88-0CABFFCB83D7}" srcOrd="1" destOrd="0" presId="urn:microsoft.com/office/officeart/2005/8/layout/hierarchy1"/>
    <dgm:cxn modelId="{9C113479-8992-4EA0-AB09-F1D6C4FF21A4}" type="presParOf" srcId="{0AEBF96B-9DB4-42A3-8445-AAEFDF80CCBB}" destId="{AAAEF62C-8BC3-4D6B-9DFA-D998E4D2CA4D}" srcOrd="1" destOrd="0" presId="urn:microsoft.com/office/officeart/2005/8/layout/hierarchy1"/>
    <dgm:cxn modelId="{A6F0B409-E801-4861-AE18-31600584B05B}" type="presParOf" srcId="{AAAEF62C-8BC3-4D6B-9DFA-D998E4D2CA4D}" destId="{56B2FCCD-B49A-462A-A463-76DBF20C1DCF}" srcOrd="0" destOrd="0" presId="urn:microsoft.com/office/officeart/2005/8/layout/hierarchy1"/>
    <dgm:cxn modelId="{4632974C-357E-4A4F-9722-84F9A2FC47DC}" type="presParOf" srcId="{AAAEF62C-8BC3-4D6B-9DFA-D998E4D2CA4D}" destId="{397C5827-99B5-4353-A28B-6EB33B06C2BF}" srcOrd="1" destOrd="0" presId="urn:microsoft.com/office/officeart/2005/8/layout/hierarchy1"/>
    <dgm:cxn modelId="{CDD71960-644E-4398-B8FB-FF4CD4EFC50F}" type="presParOf" srcId="{397C5827-99B5-4353-A28B-6EB33B06C2BF}" destId="{038BF2B2-4BCA-4761-8B96-727D0DADB240}" srcOrd="0" destOrd="0" presId="urn:microsoft.com/office/officeart/2005/8/layout/hierarchy1"/>
    <dgm:cxn modelId="{3DBE142C-1AA2-4464-B8C0-95155F7AF453}" type="presParOf" srcId="{038BF2B2-4BCA-4761-8B96-727D0DADB240}" destId="{BA2EEEB6-E329-4418-A7EC-C395B3FDF430}" srcOrd="0" destOrd="0" presId="urn:microsoft.com/office/officeart/2005/8/layout/hierarchy1"/>
    <dgm:cxn modelId="{7FF73283-ABED-4D09-9F8D-31F96765665D}" type="presParOf" srcId="{038BF2B2-4BCA-4761-8B96-727D0DADB240}" destId="{8941461D-1128-47F6-A9C3-F58782B35209}" srcOrd="1" destOrd="0" presId="urn:microsoft.com/office/officeart/2005/8/layout/hierarchy1"/>
    <dgm:cxn modelId="{B872524D-0F81-4771-915C-9A11C33CA24E}" type="presParOf" srcId="{397C5827-99B5-4353-A28B-6EB33B06C2BF}" destId="{6B09ED3E-ACEC-413D-84FB-2541AA1D081D}" srcOrd="1" destOrd="0" presId="urn:microsoft.com/office/officeart/2005/8/layout/hierarchy1"/>
    <dgm:cxn modelId="{32FBA89E-BB58-469F-B2D2-47B677052C3C}" type="presParOf" srcId="{A45D0A37-AF75-46AB-99FF-2FA43067CF0C}" destId="{25B72200-0FD2-490A-9AF4-D4C6D1309BC7}" srcOrd="6" destOrd="0" presId="urn:microsoft.com/office/officeart/2005/8/layout/hierarchy1"/>
    <dgm:cxn modelId="{B344F2FA-4DD8-4AB5-8832-29D69FFE2900}" type="presParOf" srcId="{A45D0A37-AF75-46AB-99FF-2FA43067CF0C}" destId="{B86706E5-2763-496C-8E31-70C1ECBAEF33}" srcOrd="7" destOrd="0" presId="urn:microsoft.com/office/officeart/2005/8/layout/hierarchy1"/>
    <dgm:cxn modelId="{07AF7CD5-C1C2-4F84-B395-23D97FE3F2D1}" type="presParOf" srcId="{B86706E5-2763-496C-8E31-70C1ECBAEF33}" destId="{84CBA319-FD1B-4031-821B-0A5E1CE6936B}" srcOrd="0" destOrd="0" presId="urn:microsoft.com/office/officeart/2005/8/layout/hierarchy1"/>
    <dgm:cxn modelId="{9DAB673D-51D3-4D48-A73F-418CF7A8CC20}" type="presParOf" srcId="{84CBA319-FD1B-4031-821B-0A5E1CE6936B}" destId="{45D1B140-F2C0-4E6B-B6C3-D53A2502F6EF}" srcOrd="0" destOrd="0" presId="urn:microsoft.com/office/officeart/2005/8/layout/hierarchy1"/>
    <dgm:cxn modelId="{1DA76438-AFF0-4334-8459-A86B75792229}" type="presParOf" srcId="{84CBA319-FD1B-4031-821B-0A5E1CE6936B}" destId="{E420CECE-570A-402B-95C2-C5098A02714F}" srcOrd="1" destOrd="0" presId="urn:microsoft.com/office/officeart/2005/8/layout/hierarchy1"/>
    <dgm:cxn modelId="{A2860DD1-4DB9-4F82-BB44-8B4B5EB8C4DF}" type="presParOf" srcId="{B86706E5-2763-496C-8E31-70C1ECBAEF33}" destId="{D3671ED5-81C4-4A75-ABB9-6CE7B47943C6}" srcOrd="1" destOrd="0" presId="urn:microsoft.com/office/officeart/2005/8/layout/hierarchy1"/>
    <dgm:cxn modelId="{20864587-66F6-4F01-8216-E0B112523EE7}" type="presParOf" srcId="{D3671ED5-81C4-4A75-ABB9-6CE7B47943C6}" destId="{94E30E39-7335-4734-A238-784DC593BDB4}" srcOrd="0" destOrd="0" presId="urn:microsoft.com/office/officeart/2005/8/layout/hierarchy1"/>
    <dgm:cxn modelId="{C29995D7-D3E4-4864-B18C-83C06244A4F1}" type="presParOf" srcId="{D3671ED5-81C4-4A75-ABB9-6CE7B47943C6}" destId="{811068E6-966E-436B-8FF0-BD49D45C985C}" srcOrd="1" destOrd="0" presId="urn:microsoft.com/office/officeart/2005/8/layout/hierarchy1"/>
    <dgm:cxn modelId="{BBFDA04B-8258-48BD-8DFB-CA94411D3213}" type="presParOf" srcId="{811068E6-966E-436B-8FF0-BD49D45C985C}" destId="{C86812FD-98AE-4532-9C01-78EF50E2B381}" srcOrd="0" destOrd="0" presId="urn:microsoft.com/office/officeart/2005/8/layout/hierarchy1"/>
    <dgm:cxn modelId="{55534FF5-54A7-485E-84CA-D25C0A5CE37C}" type="presParOf" srcId="{C86812FD-98AE-4532-9C01-78EF50E2B381}" destId="{FD4B46CF-549F-4F3B-ABC3-013DF1E5261F}" srcOrd="0" destOrd="0" presId="urn:microsoft.com/office/officeart/2005/8/layout/hierarchy1"/>
    <dgm:cxn modelId="{5C038F65-0EA8-4765-8A24-366CB0A15939}" type="presParOf" srcId="{C86812FD-98AE-4532-9C01-78EF50E2B381}" destId="{435B7758-AC35-4CF3-A56B-8C4EDC39E501}" srcOrd="1" destOrd="0" presId="urn:microsoft.com/office/officeart/2005/8/layout/hierarchy1"/>
    <dgm:cxn modelId="{740CF162-F030-432A-BDD8-95BB3D87C8DB}" type="presParOf" srcId="{811068E6-966E-436B-8FF0-BD49D45C985C}" destId="{F10DEDC8-D6F1-416D-821A-EE80D2BB3DEC}" srcOrd="1" destOrd="0" presId="urn:microsoft.com/office/officeart/2005/8/layout/hierarchy1"/>
    <dgm:cxn modelId="{2EF90F1F-D01A-4DA4-BD74-E018B6851FC1}" type="presParOf" srcId="{8AC2903A-0E8F-49CB-BB7F-318819BEA4F9}" destId="{137A38B3-09EA-4B12-B041-9CD042DF4ACA}" srcOrd="2" destOrd="0" presId="urn:microsoft.com/office/officeart/2005/8/layout/hierarchy1"/>
    <dgm:cxn modelId="{B4DE0831-1451-4304-B053-82D4E6861DE8}" type="presParOf" srcId="{8AC2903A-0E8F-49CB-BB7F-318819BEA4F9}" destId="{A512A784-678B-497B-A4CA-7BF0AB48D5A6}" srcOrd="3" destOrd="0" presId="urn:microsoft.com/office/officeart/2005/8/layout/hierarchy1"/>
    <dgm:cxn modelId="{C6E7D193-D587-41DA-B7C2-DC5B2E37939E}" type="presParOf" srcId="{A512A784-678B-497B-A4CA-7BF0AB48D5A6}" destId="{B9AD7E3D-C0C3-4212-A0D4-101CCA6D419E}" srcOrd="0" destOrd="0" presId="urn:microsoft.com/office/officeart/2005/8/layout/hierarchy1"/>
    <dgm:cxn modelId="{2F5039D9-85E1-4754-B14D-63254C2E9A9C}" type="presParOf" srcId="{B9AD7E3D-C0C3-4212-A0D4-101CCA6D419E}" destId="{6C58B112-3D42-489F-B577-D7079C2E2AAF}" srcOrd="0" destOrd="0" presId="urn:microsoft.com/office/officeart/2005/8/layout/hierarchy1"/>
    <dgm:cxn modelId="{F880E331-527B-4C13-B208-2560555579BE}" type="presParOf" srcId="{B9AD7E3D-C0C3-4212-A0D4-101CCA6D419E}" destId="{12B4EC6D-109B-4850-B2A1-BBEA9E5E3BEE}" srcOrd="1" destOrd="0" presId="urn:microsoft.com/office/officeart/2005/8/layout/hierarchy1"/>
    <dgm:cxn modelId="{555F1BF8-4981-4BBC-8FFC-A6E74FE832E8}" type="presParOf" srcId="{A512A784-678B-497B-A4CA-7BF0AB48D5A6}" destId="{FA15FFDB-1015-43FF-923E-B275520A457E}" srcOrd="1" destOrd="0" presId="urn:microsoft.com/office/officeart/2005/8/layout/hierarchy1"/>
    <dgm:cxn modelId="{A1595D14-C9AE-4032-9A06-F265445F6C6F}" type="presParOf" srcId="{FA15FFDB-1015-43FF-923E-B275520A457E}" destId="{E02E6080-B4DA-4F84-B832-F84165CD0868}" srcOrd="0" destOrd="0" presId="urn:microsoft.com/office/officeart/2005/8/layout/hierarchy1"/>
    <dgm:cxn modelId="{443ED774-7440-4B0F-8CDB-128E06C6F923}" type="presParOf" srcId="{FA15FFDB-1015-43FF-923E-B275520A457E}" destId="{0F32B044-270C-4F1D-8816-5967A35FA834}" srcOrd="1" destOrd="0" presId="urn:microsoft.com/office/officeart/2005/8/layout/hierarchy1"/>
    <dgm:cxn modelId="{7931521E-0121-4794-AC33-93AD67BBCBCF}" type="presParOf" srcId="{0F32B044-270C-4F1D-8816-5967A35FA834}" destId="{5681FE66-AAFB-40C7-8213-901F35D9C621}" srcOrd="0" destOrd="0" presId="urn:microsoft.com/office/officeart/2005/8/layout/hierarchy1"/>
    <dgm:cxn modelId="{83DF2025-2861-455F-B2AF-063E9DB0D4A0}" type="presParOf" srcId="{5681FE66-AAFB-40C7-8213-901F35D9C621}" destId="{FF82E516-8126-4265-A0B4-9CB63F8F178C}" srcOrd="0" destOrd="0" presId="urn:microsoft.com/office/officeart/2005/8/layout/hierarchy1"/>
    <dgm:cxn modelId="{3140B60A-79F2-467D-BA90-8492DF2C5096}" type="presParOf" srcId="{5681FE66-AAFB-40C7-8213-901F35D9C621}" destId="{4E0FF997-6EF8-4225-8571-5BA44472A655}" srcOrd="1" destOrd="0" presId="urn:microsoft.com/office/officeart/2005/8/layout/hierarchy1"/>
    <dgm:cxn modelId="{74542878-093E-40B5-80C1-FFDDBFC42460}" type="presParOf" srcId="{0F32B044-270C-4F1D-8816-5967A35FA834}" destId="{852AF196-D49F-4741-951E-293243FC83A9}" srcOrd="1" destOrd="0" presId="urn:microsoft.com/office/officeart/2005/8/layout/hierarchy1"/>
    <dgm:cxn modelId="{23BACB31-0F23-4E61-94D2-6A05C6EB85AB}" type="presParOf" srcId="{852AF196-D49F-4741-951E-293243FC83A9}" destId="{C1ABDF76-ADFC-4767-8B47-113DA0AC9419}" srcOrd="0" destOrd="0" presId="urn:microsoft.com/office/officeart/2005/8/layout/hierarchy1"/>
    <dgm:cxn modelId="{D5DED30E-640D-47E5-925B-C25FAD086A98}" type="presParOf" srcId="{852AF196-D49F-4741-951E-293243FC83A9}" destId="{43D4DA99-6B76-4E03-ADE6-81F114BA4F07}" srcOrd="1" destOrd="0" presId="urn:microsoft.com/office/officeart/2005/8/layout/hierarchy1"/>
    <dgm:cxn modelId="{5DDE1F0F-6096-419E-83F7-DB88A9978646}" type="presParOf" srcId="{43D4DA99-6B76-4E03-ADE6-81F114BA4F07}" destId="{8934A2B4-74EF-46D1-9222-4D55C8A0B7C3}" srcOrd="0" destOrd="0" presId="urn:microsoft.com/office/officeart/2005/8/layout/hierarchy1"/>
    <dgm:cxn modelId="{E88E6EBD-1804-44DC-8862-7C0654100134}" type="presParOf" srcId="{8934A2B4-74EF-46D1-9222-4D55C8A0B7C3}" destId="{57659396-B107-451F-A42A-EA3DB7FDA9D1}" srcOrd="0" destOrd="0" presId="urn:microsoft.com/office/officeart/2005/8/layout/hierarchy1"/>
    <dgm:cxn modelId="{6E12D81C-2A88-4031-981A-10B7AB4B9CFC}" type="presParOf" srcId="{8934A2B4-74EF-46D1-9222-4D55C8A0B7C3}" destId="{6F324A0E-8FEB-4567-BA07-D4B9D9995362}" srcOrd="1" destOrd="0" presId="urn:microsoft.com/office/officeart/2005/8/layout/hierarchy1"/>
    <dgm:cxn modelId="{262E4523-9F5F-4091-8DBB-52EDFB48ED9B}" type="presParOf" srcId="{43D4DA99-6B76-4E03-ADE6-81F114BA4F07}" destId="{BED83DA6-B032-4AB5-A175-15590A5ACD5E}" srcOrd="1" destOrd="0" presId="urn:microsoft.com/office/officeart/2005/8/layout/hierarchy1"/>
    <dgm:cxn modelId="{6F8C4530-C610-4FAA-92E1-C7C21A868D72}" type="presParOf" srcId="{BED83DA6-B032-4AB5-A175-15590A5ACD5E}" destId="{ABCC8FA6-24EC-4545-9F3A-2DAF8931020F}" srcOrd="0" destOrd="0" presId="urn:microsoft.com/office/officeart/2005/8/layout/hierarchy1"/>
    <dgm:cxn modelId="{D02F665B-714F-4E43-95ED-E98F069414FC}" type="presParOf" srcId="{BED83DA6-B032-4AB5-A175-15590A5ACD5E}" destId="{5338B910-8751-4FA1-889A-6BE1EEDE3D2E}" srcOrd="1" destOrd="0" presId="urn:microsoft.com/office/officeart/2005/8/layout/hierarchy1"/>
    <dgm:cxn modelId="{2B8516AF-C0E9-4DAF-9A6F-C559EE3C0920}" type="presParOf" srcId="{5338B910-8751-4FA1-889A-6BE1EEDE3D2E}" destId="{B1F19526-A96C-41AA-8EED-46893812CC15}" srcOrd="0" destOrd="0" presId="urn:microsoft.com/office/officeart/2005/8/layout/hierarchy1"/>
    <dgm:cxn modelId="{325D3F44-C077-4D3F-83D5-4D0D573372DD}" type="presParOf" srcId="{B1F19526-A96C-41AA-8EED-46893812CC15}" destId="{1F92B2B3-B4DE-4BA3-8C93-B52865D04A90}" srcOrd="0" destOrd="0" presId="urn:microsoft.com/office/officeart/2005/8/layout/hierarchy1"/>
    <dgm:cxn modelId="{7CBA4E77-060C-4C6F-9C53-E7C4A87348F9}" type="presParOf" srcId="{B1F19526-A96C-41AA-8EED-46893812CC15}" destId="{2F25A024-6389-478A-90CF-80642F73EC22}" srcOrd="1" destOrd="0" presId="urn:microsoft.com/office/officeart/2005/8/layout/hierarchy1"/>
    <dgm:cxn modelId="{502DD94A-525E-4C9A-A581-7118ABABF36E}" type="presParOf" srcId="{5338B910-8751-4FA1-889A-6BE1EEDE3D2E}" destId="{52D917A1-368D-4B2A-AACF-C6E6C3841EF6}" srcOrd="1" destOrd="0" presId="urn:microsoft.com/office/officeart/2005/8/layout/hierarchy1"/>
    <dgm:cxn modelId="{00FE984A-78AD-4586-8338-DC28BA645D21}" type="presParOf" srcId="{52D917A1-368D-4B2A-AACF-C6E6C3841EF6}" destId="{A36A84CE-8C7C-40A0-B982-12FFEAF3933C}" srcOrd="0" destOrd="0" presId="urn:microsoft.com/office/officeart/2005/8/layout/hierarchy1"/>
    <dgm:cxn modelId="{E5DFB97C-2790-4084-92B4-326F4440EC72}" type="presParOf" srcId="{52D917A1-368D-4B2A-AACF-C6E6C3841EF6}" destId="{CBA01E4C-13A6-42DD-8F34-AC5A84102FC8}" srcOrd="1" destOrd="0" presId="urn:microsoft.com/office/officeart/2005/8/layout/hierarchy1"/>
    <dgm:cxn modelId="{E621C148-DDBE-48AF-AD92-914E34547B4B}" type="presParOf" srcId="{CBA01E4C-13A6-42DD-8F34-AC5A84102FC8}" destId="{A797AB34-5C60-4F29-830A-C9FB8B857D98}" srcOrd="0" destOrd="0" presId="urn:microsoft.com/office/officeart/2005/8/layout/hierarchy1"/>
    <dgm:cxn modelId="{89F242FF-574A-4F02-9932-47E8EC2511AD}" type="presParOf" srcId="{A797AB34-5C60-4F29-830A-C9FB8B857D98}" destId="{C771E614-2A40-42D9-8012-B373D12B2873}" srcOrd="0" destOrd="0" presId="urn:microsoft.com/office/officeart/2005/8/layout/hierarchy1"/>
    <dgm:cxn modelId="{BB2BBBE4-3016-47AA-8CE5-551B0CCCBDDD}" type="presParOf" srcId="{A797AB34-5C60-4F29-830A-C9FB8B857D98}" destId="{57231787-7CEA-4179-80F5-361208B11079}" srcOrd="1" destOrd="0" presId="urn:microsoft.com/office/officeart/2005/8/layout/hierarchy1"/>
    <dgm:cxn modelId="{0C0B7BC1-BAFB-4618-AA42-A776B654D897}" type="presParOf" srcId="{CBA01E4C-13A6-42DD-8F34-AC5A84102FC8}" destId="{AF880A4A-9287-4CDF-89DD-26C3797645EC}" srcOrd="1" destOrd="0" presId="urn:microsoft.com/office/officeart/2005/8/layout/hierarchy1"/>
    <dgm:cxn modelId="{493FE277-FBF3-40C8-99A4-3783E9E2DD00}" type="presParOf" srcId="{BED83DA6-B032-4AB5-A175-15590A5ACD5E}" destId="{DEC94B6F-BBBE-40DE-A495-86BD28917EB4}" srcOrd="2" destOrd="0" presId="urn:microsoft.com/office/officeart/2005/8/layout/hierarchy1"/>
    <dgm:cxn modelId="{42599016-289E-4A06-A3BB-8C97EC966CEA}" type="presParOf" srcId="{BED83DA6-B032-4AB5-A175-15590A5ACD5E}" destId="{07E91E1A-4F71-4EF8-A09A-A6F4CA783A9B}" srcOrd="3" destOrd="0" presId="urn:microsoft.com/office/officeart/2005/8/layout/hierarchy1"/>
    <dgm:cxn modelId="{E41903D3-E0B9-496D-80CF-BE9A8DC8F847}" type="presParOf" srcId="{07E91E1A-4F71-4EF8-A09A-A6F4CA783A9B}" destId="{B4646E6F-65EB-425E-94B8-70E381723451}" srcOrd="0" destOrd="0" presId="urn:microsoft.com/office/officeart/2005/8/layout/hierarchy1"/>
    <dgm:cxn modelId="{F0B87141-F8AC-4FA2-8E82-0DE8502E7A4F}" type="presParOf" srcId="{B4646E6F-65EB-425E-94B8-70E381723451}" destId="{C534D736-2D98-4F64-A05F-10C1CF9930A4}" srcOrd="0" destOrd="0" presId="urn:microsoft.com/office/officeart/2005/8/layout/hierarchy1"/>
    <dgm:cxn modelId="{9F734F26-647B-4E1C-A32C-5CBBDE0D3B9A}" type="presParOf" srcId="{B4646E6F-65EB-425E-94B8-70E381723451}" destId="{B22078FD-8681-4E73-A462-A6F6565729E4}" srcOrd="1" destOrd="0" presId="urn:microsoft.com/office/officeart/2005/8/layout/hierarchy1"/>
    <dgm:cxn modelId="{07647966-B467-45DF-8378-A1243E73CB12}" type="presParOf" srcId="{07E91E1A-4F71-4EF8-A09A-A6F4CA783A9B}" destId="{CC8C998C-DEB9-43E9-960B-3596CEF4A633}" srcOrd="1" destOrd="0" presId="urn:microsoft.com/office/officeart/2005/8/layout/hierarchy1"/>
    <dgm:cxn modelId="{D23B6BED-D89C-4AB1-A897-BD29DAB8D75E}" type="presParOf" srcId="{CC8C998C-DEB9-43E9-960B-3596CEF4A633}" destId="{0280545A-A88E-499C-877C-58F53C1350D8}" srcOrd="0" destOrd="0" presId="urn:microsoft.com/office/officeart/2005/8/layout/hierarchy1"/>
    <dgm:cxn modelId="{E97D9B75-B0A0-4A84-8B8B-9669B93A388A}" type="presParOf" srcId="{CC8C998C-DEB9-43E9-960B-3596CEF4A633}" destId="{A933C4F5-13E1-4A94-BFE8-BB366EBAB7DE}" srcOrd="1" destOrd="0" presId="urn:microsoft.com/office/officeart/2005/8/layout/hierarchy1"/>
    <dgm:cxn modelId="{07F3E6A2-11EB-4F7C-AB12-62B78CF72527}" type="presParOf" srcId="{A933C4F5-13E1-4A94-BFE8-BB366EBAB7DE}" destId="{65EA610D-827A-4850-A906-DAE244336AB9}" srcOrd="0" destOrd="0" presId="urn:microsoft.com/office/officeart/2005/8/layout/hierarchy1"/>
    <dgm:cxn modelId="{079A51A7-E7A1-4363-A3F2-A7B8DA64A1C2}" type="presParOf" srcId="{65EA610D-827A-4850-A906-DAE244336AB9}" destId="{5C5721BB-6F65-4F8D-9260-25740CA3B61D}" srcOrd="0" destOrd="0" presId="urn:microsoft.com/office/officeart/2005/8/layout/hierarchy1"/>
    <dgm:cxn modelId="{981FA0F2-9480-4D8D-ACCE-354628FCAAC3}" type="presParOf" srcId="{65EA610D-827A-4850-A906-DAE244336AB9}" destId="{33708A51-274C-433C-9D8F-1E12D8D02FBB}" srcOrd="1" destOrd="0" presId="urn:microsoft.com/office/officeart/2005/8/layout/hierarchy1"/>
    <dgm:cxn modelId="{79A4DFF3-2ADD-45C8-81E9-311B4D9CA3C7}" type="presParOf" srcId="{A933C4F5-13E1-4A94-BFE8-BB366EBAB7DE}" destId="{A19862B1-E2ED-46F1-82CF-BDD0DCBB209D}" srcOrd="1" destOrd="0" presId="urn:microsoft.com/office/officeart/2005/8/layout/hierarchy1"/>
    <dgm:cxn modelId="{177410D3-FA59-4175-8A3B-E9E1A1580EAE}" type="presParOf" srcId="{BED83DA6-B032-4AB5-A175-15590A5ACD5E}" destId="{2C5DB70D-CA92-4C6A-8200-6C3BAC2B56E1}" srcOrd="4" destOrd="0" presId="urn:microsoft.com/office/officeart/2005/8/layout/hierarchy1"/>
    <dgm:cxn modelId="{EE119088-039F-4CDC-A433-5051594A6661}" type="presParOf" srcId="{BED83DA6-B032-4AB5-A175-15590A5ACD5E}" destId="{2601CF39-7A96-43C2-8D4A-66A4E48E96BA}" srcOrd="5" destOrd="0" presId="urn:microsoft.com/office/officeart/2005/8/layout/hierarchy1"/>
    <dgm:cxn modelId="{BBDA5A89-5382-434A-BDF5-29E589444EA8}" type="presParOf" srcId="{2601CF39-7A96-43C2-8D4A-66A4E48E96BA}" destId="{9CD071CE-A46D-4148-8023-126A0A644645}" srcOrd="0" destOrd="0" presId="urn:microsoft.com/office/officeart/2005/8/layout/hierarchy1"/>
    <dgm:cxn modelId="{260E1C5D-D743-4397-83BB-859F8B211A83}" type="presParOf" srcId="{9CD071CE-A46D-4148-8023-126A0A644645}" destId="{016E48A5-A592-472E-AB98-D2BE82FAB2C6}" srcOrd="0" destOrd="0" presId="urn:microsoft.com/office/officeart/2005/8/layout/hierarchy1"/>
    <dgm:cxn modelId="{746411F6-C353-47A4-89E2-FC8CD0254E16}" type="presParOf" srcId="{9CD071CE-A46D-4148-8023-126A0A644645}" destId="{EA97F9F8-E830-4BFD-B0F9-8EC12D52F94E}" srcOrd="1" destOrd="0" presId="urn:microsoft.com/office/officeart/2005/8/layout/hierarchy1"/>
    <dgm:cxn modelId="{6D910C81-CC0C-4899-AD8F-D2A868589AA8}" type="presParOf" srcId="{2601CF39-7A96-43C2-8D4A-66A4E48E96BA}" destId="{6D101530-372B-4AE6-8B89-04273EEAEA2A}" srcOrd="1" destOrd="0" presId="urn:microsoft.com/office/officeart/2005/8/layout/hierarchy1"/>
    <dgm:cxn modelId="{D7D1CF37-FB67-4D83-91C4-24EC0EADD6CD}" type="presParOf" srcId="{6D101530-372B-4AE6-8B89-04273EEAEA2A}" destId="{DD5CE8CB-0031-465B-8862-E2AE9472D270}" srcOrd="0" destOrd="0" presId="urn:microsoft.com/office/officeart/2005/8/layout/hierarchy1"/>
    <dgm:cxn modelId="{5B056938-1442-4148-AC5C-E31AAF4C6D5A}" type="presParOf" srcId="{6D101530-372B-4AE6-8B89-04273EEAEA2A}" destId="{807FBE15-7EFD-4D6F-92B6-20B1E884BF1E}" srcOrd="1" destOrd="0" presId="urn:microsoft.com/office/officeart/2005/8/layout/hierarchy1"/>
    <dgm:cxn modelId="{C67D2052-6E4E-4D32-8EE0-D8EDEF9DB505}" type="presParOf" srcId="{807FBE15-7EFD-4D6F-92B6-20B1E884BF1E}" destId="{F6F6A6C1-5E0D-42D1-8EFD-8A715103C7BA}" srcOrd="0" destOrd="0" presId="urn:microsoft.com/office/officeart/2005/8/layout/hierarchy1"/>
    <dgm:cxn modelId="{3D88EB85-E61B-41EA-A3CC-67A0894F2E6A}" type="presParOf" srcId="{F6F6A6C1-5E0D-42D1-8EFD-8A715103C7BA}" destId="{00B58A6F-ADE2-4D73-B72E-04C169D125DF}" srcOrd="0" destOrd="0" presId="urn:microsoft.com/office/officeart/2005/8/layout/hierarchy1"/>
    <dgm:cxn modelId="{02DB8096-19B4-4F6A-8722-8ACEDD5BDBBD}" type="presParOf" srcId="{F6F6A6C1-5E0D-42D1-8EFD-8A715103C7BA}" destId="{D3F3120B-0A80-4C78-9340-0646F3CA7F58}" srcOrd="1" destOrd="0" presId="urn:microsoft.com/office/officeart/2005/8/layout/hierarchy1"/>
    <dgm:cxn modelId="{38F925F5-002A-4650-A6BC-4355A180CC9F}" type="presParOf" srcId="{807FBE15-7EFD-4D6F-92B6-20B1E884BF1E}" destId="{83E9CDB8-E674-4A54-B3C6-04F8C4B74563}" srcOrd="1" destOrd="0" presId="urn:microsoft.com/office/officeart/2005/8/layout/hierarchy1"/>
    <dgm:cxn modelId="{695CC2AE-A5B1-4B23-9BB3-47E5008612E1}" type="presParOf" srcId="{BED83DA6-B032-4AB5-A175-15590A5ACD5E}" destId="{77F99189-9351-4B1E-BAF0-EA4942F2973E}" srcOrd="6" destOrd="0" presId="urn:microsoft.com/office/officeart/2005/8/layout/hierarchy1"/>
    <dgm:cxn modelId="{9F3CBD60-C372-449A-AA0D-705A2B90246E}" type="presParOf" srcId="{BED83DA6-B032-4AB5-A175-15590A5ACD5E}" destId="{E594B989-98C4-46BC-B348-B4803D0872F2}" srcOrd="7" destOrd="0" presId="urn:microsoft.com/office/officeart/2005/8/layout/hierarchy1"/>
    <dgm:cxn modelId="{B8B0C483-36C1-47BA-91EB-D91372378C53}" type="presParOf" srcId="{E594B989-98C4-46BC-B348-B4803D0872F2}" destId="{D52A4F60-F82B-4185-B77E-FABEB443AE18}" srcOrd="0" destOrd="0" presId="urn:microsoft.com/office/officeart/2005/8/layout/hierarchy1"/>
    <dgm:cxn modelId="{F250EA89-4028-49D0-8108-FBDD93C9FE10}" type="presParOf" srcId="{D52A4F60-F82B-4185-B77E-FABEB443AE18}" destId="{0D2E2106-5946-49BA-932C-FA9A0C04F652}" srcOrd="0" destOrd="0" presId="urn:microsoft.com/office/officeart/2005/8/layout/hierarchy1"/>
    <dgm:cxn modelId="{0A610606-6029-41A3-89BD-458CD497A056}" type="presParOf" srcId="{D52A4F60-F82B-4185-B77E-FABEB443AE18}" destId="{D95B3C39-FDA4-434E-8978-55157D1E4B00}" srcOrd="1" destOrd="0" presId="urn:microsoft.com/office/officeart/2005/8/layout/hierarchy1"/>
    <dgm:cxn modelId="{46FFEEA0-3487-4905-9388-695923890E4E}" type="presParOf" srcId="{E594B989-98C4-46BC-B348-B4803D0872F2}" destId="{2E7ECB05-07DF-4F4A-AABD-255503D7D634}" srcOrd="1" destOrd="0" presId="urn:microsoft.com/office/officeart/2005/8/layout/hierarchy1"/>
    <dgm:cxn modelId="{16A66712-3640-4742-8273-DFD0806C3B67}" type="presParOf" srcId="{2E7ECB05-07DF-4F4A-AABD-255503D7D634}" destId="{0CFFBEF2-D058-4420-B84B-EB8E9F61AEBB}" srcOrd="0" destOrd="0" presId="urn:microsoft.com/office/officeart/2005/8/layout/hierarchy1"/>
    <dgm:cxn modelId="{191057F5-F42A-4D88-A0F4-C017E78A8D8F}" type="presParOf" srcId="{2E7ECB05-07DF-4F4A-AABD-255503D7D634}" destId="{C90E947F-DED6-4B6F-A548-11E1474A1BA1}" srcOrd="1" destOrd="0" presId="urn:microsoft.com/office/officeart/2005/8/layout/hierarchy1"/>
    <dgm:cxn modelId="{9F3164D5-1A3A-4C47-8E73-E2684E30E93E}" type="presParOf" srcId="{C90E947F-DED6-4B6F-A548-11E1474A1BA1}" destId="{07880225-61D4-4AAA-95A0-16920B3AD085}" srcOrd="0" destOrd="0" presId="urn:microsoft.com/office/officeart/2005/8/layout/hierarchy1"/>
    <dgm:cxn modelId="{5D0DB5E6-C924-483F-90F7-D909CF35C9A9}" type="presParOf" srcId="{07880225-61D4-4AAA-95A0-16920B3AD085}" destId="{D6A8AEBE-67A0-444D-B834-18D5B2537445}" srcOrd="0" destOrd="0" presId="urn:microsoft.com/office/officeart/2005/8/layout/hierarchy1"/>
    <dgm:cxn modelId="{734170C7-17DE-4529-8975-CE9B4BD4DFC2}" type="presParOf" srcId="{07880225-61D4-4AAA-95A0-16920B3AD085}" destId="{26A56431-0787-4099-8449-4A567161592D}" srcOrd="1" destOrd="0" presId="urn:microsoft.com/office/officeart/2005/8/layout/hierarchy1"/>
    <dgm:cxn modelId="{56C6049C-6F45-4D07-8C75-1A054274C7ED}" type="presParOf" srcId="{C90E947F-DED6-4B6F-A548-11E1474A1BA1}" destId="{534F49F3-7FAA-456F-9A20-899626426F41}" srcOrd="1" destOrd="0" presId="urn:microsoft.com/office/officeart/2005/8/layout/hierarchy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ABC28-478D-473B-A4C1-BDFABCF08BC0}">
      <dsp:nvSpPr>
        <dsp:cNvPr id="0" name=""/>
        <dsp:cNvSpPr/>
      </dsp:nvSpPr>
      <dsp:spPr>
        <a:xfrm>
          <a:off x="272224" y="3395"/>
          <a:ext cx="2321470" cy="198977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684F9D-0907-48FF-BE53-36C44B5BF806}">
      <dsp:nvSpPr>
        <dsp:cNvPr id="0" name=""/>
        <dsp:cNvSpPr/>
      </dsp:nvSpPr>
      <dsp:spPr>
        <a:xfrm>
          <a:off x="272224" y="1473767"/>
          <a:ext cx="2321470" cy="322486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chemeClr val="bg1"/>
              </a:solidFill>
            </a:rPr>
            <a:t>自助上网</a:t>
          </a:r>
        </a:p>
      </dsp:txBody>
      <dsp:txXfrm>
        <a:off x="272224" y="1473767"/>
        <a:ext cx="2321470" cy="322486"/>
      </dsp:txXfrm>
    </dsp:sp>
    <dsp:sp modelId="{3794B790-BC99-475F-A1D5-18A40AB579EE}">
      <dsp:nvSpPr>
        <dsp:cNvPr id="0" name=""/>
        <dsp:cNvSpPr/>
      </dsp:nvSpPr>
      <dsp:spPr>
        <a:xfrm>
          <a:off x="2830478" y="3395"/>
          <a:ext cx="2321470" cy="198977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145B2-1319-4670-8CF1-E0A327A48DD6}">
      <dsp:nvSpPr>
        <dsp:cNvPr id="0" name=""/>
        <dsp:cNvSpPr/>
      </dsp:nvSpPr>
      <dsp:spPr>
        <a:xfrm>
          <a:off x="2830478" y="1473767"/>
          <a:ext cx="2321470" cy="322486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chemeClr val="bg1"/>
              </a:solidFill>
            </a:rPr>
            <a:t>视听区</a:t>
          </a:r>
        </a:p>
      </dsp:txBody>
      <dsp:txXfrm>
        <a:off x="2830478" y="1473767"/>
        <a:ext cx="2321470" cy="322486"/>
      </dsp:txXfrm>
    </dsp:sp>
    <dsp:sp modelId="{25AC33A1-34C6-4C0C-9A6E-62D6810AA8D9}">
      <dsp:nvSpPr>
        <dsp:cNvPr id="0" name=""/>
        <dsp:cNvSpPr/>
      </dsp:nvSpPr>
      <dsp:spPr>
        <a:xfrm>
          <a:off x="272224" y="2225317"/>
          <a:ext cx="2321470" cy="198977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7A234-E4D9-4AF6-B011-8EF15609F58F}">
      <dsp:nvSpPr>
        <dsp:cNvPr id="0" name=""/>
        <dsp:cNvSpPr/>
      </dsp:nvSpPr>
      <dsp:spPr>
        <a:xfrm>
          <a:off x="272224" y="3695689"/>
          <a:ext cx="2321470" cy="322486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chemeClr val="bg1"/>
              </a:solidFill>
            </a:rPr>
            <a:t>论文写作指导</a:t>
          </a:r>
        </a:p>
      </dsp:txBody>
      <dsp:txXfrm>
        <a:off x="272224" y="3695689"/>
        <a:ext cx="2321470" cy="322486"/>
      </dsp:txXfrm>
    </dsp:sp>
    <dsp:sp modelId="{22553525-EB6A-4E40-9B71-F33E6DED395B}">
      <dsp:nvSpPr>
        <dsp:cNvPr id="0" name=""/>
        <dsp:cNvSpPr/>
      </dsp:nvSpPr>
      <dsp:spPr>
        <a:xfrm>
          <a:off x="2830478" y="2225317"/>
          <a:ext cx="2321470" cy="198977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9EF59-E026-4123-8650-5BFB1618DD86}">
      <dsp:nvSpPr>
        <dsp:cNvPr id="0" name=""/>
        <dsp:cNvSpPr/>
      </dsp:nvSpPr>
      <dsp:spPr>
        <a:xfrm>
          <a:off x="2830478" y="3695689"/>
          <a:ext cx="2321470" cy="322486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b="1" kern="1200" dirty="0">
              <a:solidFill>
                <a:schemeClr val="bg1"/>
              </a:solidFill>
            </a:rPr>
            <a:t>多媒体制作</a:t>
          </a:r>
        </a:p>
      </dsp:txBody>
      <dsp:txXfrm>
        <a:off x="2830478" y="3695689"/>
        <a:ext cx="2321470" cy="322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FBEF2-D058-4420-B84B-EB8E9F61AEBB}">
      <dsp:nvSpPr>
        <dsp:cNvPr id="0" name=""/>
        <dsp:cNvSpPr/>
      </dsp:nvSpPr>
      <dsp:spPr>
        <a:xfrm>
          <a:off x="6804772" y="3975187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99189-9351-4B1E-BAF0-EA4942F2973E}">
      <dsp:nvSpPr>
        <dsp:cNvPr id="0" name=""/>
        <dsp:cNvSpPr/>
      </dsp:nvSpPr>
      <dsp:spPr>
        <a:xfrm>
          <a:off x="5464061" y="3275040"/>
          <a:ext cx="1386430" cy="219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881"/>
              </a:lnTo>
              <a:lnTo>
                <a:pt x="1386430" y="149881"/>
              </a:lnTo>
              <a:lnTo>
                <a:pt x="138643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CE8CB-0031-465B-8862-E2AE9472D270}">
      <dsp:nvSpPr>
        <dsp:cNvPr id="0" name=""/>
        <dsp:cNvSpPr/>
      </dsp:nvSpPr>
      <dsp:spPr>
        <a:xfrm>
          <a:off x="5880485" y="3975187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DB70D-CA92-4C6A-8200-6C3BAC2B56E1}">
      <dsp:nvSpPr>
        <dsp:cNvPr id="0" name=""/>
        <dsp:cNvSpPr/>
      </dsp:nvSpPr>
      <dsp:spPr>
        <a:xfrm>
          <a:off x="5464061" y="3275040"/>
          <a:ext cx="462143" cy="219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881"/>
              </a:lnTo>
              <a:lnTo>
                <a:pt x="462143" y="149881"/>
              </a:lnTo>
              <a:lnTo>
                <a:pt x="462143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0545A-A88E-499C-877C-58F53C1350D8}">
      <dsp:nvSpPr>
        <dsp:cNvPr id="0" name=""/>
        <dsp:cNvSpPr/>
      </dsp:nvSpPr>
      <dsp:spPr>
        <a:xfrm>
          <a:off x="4956198" y="3975187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C94B6F-BBBE-40DE-A495-86BD28917EB4}">
      <dsp:nvSpPr>
        <dsp:cNvPr id="0" name=""/>
        <dsp:cNvSpPr/>
      </dsp:nvSpPr>
      <dsp:spPr>
        <a:xfrm>
          <a:off x="5001918" y="3275040"/>
          <a:ext cx="462143" cy="219938"/>
        </a:xfrm>
        <a:custGeom>
          <a:avLst/>
          <a:gdLst/>
          <a:ahLst/>
          <a:cxnLst/>
          <a:rect l="0" t="0" r="0" b="0"/>
          <a:pathLst>
            <a:path>
              <a:moveTo>
                <a:pt x="462143" y="0"/>
              </a:moveTo>
              <a:lnTo>
                <a:pt x="462143" y="149881"/>
              </a:lnTo>
              <a:lnTo>
                <a:pt x="0" y="149881"/>
              </a:lnTo>
              <a:lnTo>
                <a:pt x="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A84CE-8C7C-40A0-B982-12FFEAF3933C}">
      <dsp:nvSpPr>
        <dsp:cNvPr id="0" name=""/>
        <dsp:cNvSpPr/>
      </dsp:nvSpPr>
      <dsp:spPr>
        <a:xfrm>
          <a:off x="4031911" y="3975187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CC8FA6-24EC-4545-9F3A-2DAF8931020F}">
      <dsp:nvSpPr>
        <dsp:cNvPr id="0" name=""/>
        <dsp:cNvSpPr/>
      </dsp:nvSpPr>
      <dsp:spPr>
        <a:xfrm>
          <a:off x="4077631" y="3275040"/>
          <a:ext cx="1386430" cy="219938"/>
        </a:xfrm>
        <a:custGeom>
          <a:avLst/>
          <a:gdLst/>
          <a:ahLst/>
          <a:cxnLst/>
          <a:rect l="0" t="0" r="0" b="0"/>
          <a:pathLst>
            <a:path>
              <a:moveTo>
                <a:pt x="1386430" y="0"/>
              </a:moveTo>
              <a:lnTo>
                <a:pt x="1386430" y="149881"/>
              </a:lnTo>
              <a:lnTo>
                <a:pt x="0" y="149881"/>
              </a:lnTo>
              <a:lnTo>
                <a:pt x="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BDF76-ADFC-4767-8B47-113DA0AC9419}">
      <dsp:nvSpPr>
        <dsp:cNvPr id="0" name=""/>
        <dsp:cNvSpPr/>
      </dsp:nvSpPr>
      <dsp:spPr>
        <a:xfrm>
          <a:off x="5418341" y="2444895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E6080-B4DA-4F84-B832-F84165CD0868}">
      <dsp:nvSpPr>
        <dsp:cNvPr id="0" name=""/>
        <dsp:cNvSpPr/>
      </dsp:nvSpPr>
      <dsp:spPr>
        <a:xfrm>
          <a:off x="5418341" y="1614750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7A38B3-09EA-4B12-B041-9CD042DF4ACA}">
      <dsp:nvSpPr>
        <dsp:cNvPr id="0" name=""/>
        <dsp:cNvSpPr/>
      </dsp:nvSpPr>
      <dsp:spPr>
        <a:xfrm>
          <a:off x="3606398" y="631126"/>
          <a:ext cx="1857663" cy="373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361"/>
              </a:lnTo>
              <a:lnTo>
                <a:pt x="1857663" y="303361"/>
              </a:lnTo>
              <a:lnTo>
                <a:pt x="1857663" y="37341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30E39-7335-4734-A238-784DC593BDB4}">
      <dsp:nvSpPr>
        <dsp:cNvPr id="0" name=""/>
        <dsp:cNvSpPr/>
      </dsp:nvSpPr>
      <dsp:spPr>
        <a:xfrm>
          <a:off x="3107624" y="3975187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B72200-0FD2-490A-9AF4-D4C6D1309BC7}">
      <dsp:nvSpPr>
        <dsp:cNvPr id="0" name=""/>
        <dsp:cNvSpPr/>
      </dsp:nvSpPr>
      <dsp:spPr>
        <a:xfrm>
          <a:off x="1766914" y="3275040"/>
          <a:ext cx="1386430" cy="219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881"/>
              </a:lnTo>
              <a:lnTo>
                <a:pt x="1386430" y="149881"/>
              </a:lnTo>
              <a:lnTo>
                <a:pt x="138643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2FCCD-B49A-462A-A463-76DBF20C1DCF}">
      <dsp:nvSpPr>
        <dsp:cNvPr id="0" name=""/>
        <dsp:cNvSpPr/>
      </dsp:nvSpPr>
      <dsp:spPr>
        <a:xfrm>
          <a:off x="2183337" y="3975187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69EA29-C96F-4C3C-890D-305B4C9430B7}">
      <dsp:nvSpPr>
        <dsp:cNvPr id="0" name=""/>
        <dsp:cNvSpPr/>
      </dsp:nvSpPr>
      <dsp:spPr>
        <a:xfrm>
          <a:off x="1766914" y="3275040"/>
          <a:ext cx="462143" cy="219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881"/>
              </a:lnTo>
              <a:lnTo>
                <a:pt x="462143" y="149881"/>
              </a:lnTo>
              <a:lnTo>
                <a:pt x="462143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E70C5-72B3-4ED1-9D07-AEFF3F142707}">
      <dsp:nvSpPr>
        <dsp:cNvPr id="0" name=""/>
        <dsp:cNvSpPr/>
      </dsp:nvSpPr>
      <dsp:spPr>
        <a:xfrm>
          <a:off x="1259050" y="3975187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C29EF-891E-45A0-B16E-6C6F31F79F48}">
      <dsp:nvSpPr>
        <dsp:cNvPr id="0" name=""/>
        <dsp:cNvSpPr/>
      </dsp:nvSpPr>
      <dsp:spPr>
        <a:xfrm>
          <a:off x="1304770" y="3275040"/>
          <a:ext cx="462143" cy="219938"/>
        </a:xfrm>
        <a:custGeom>
          <a:avLst/>
          <a:gdLst/>
          <a:ahLst/>
          <a:cxnLst/>
          <a:rect l="0" t="0" r="0" b="0"/>
          <a:pathLst>
            <a:path>
              <a:moveTo>
                <a:pt x="462143" y="0"/>
              </a:moveTo>
              <a:lnTo>
                <a:pt x="462143" y="149881"/>
              </a:lnTo>
              <a:lnTo>
                <a:pt x="0" y="149881"/>
              </a:lnTo>
              <a:lnTo>
                <a:pt x="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5A49B5-F03E-45B6-8C96-B5B1B4EC0EFD}">
      <dsp:nvSpPr>
        <dsp:cNvPr id="0" name=""/>
        <dsp:cNvSpPr/>
      </dsp:nvSpPr>
      <dsp:spPr>
        <a:xfrm>
          <a:off x="334763" y="3975187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F179E5-3DB7-4222-BE8C-832ADBB2A15A}">
      <dsp:nvSpPr>
        <dsp:cNvPr id="0" name=""/>
        <dsp:cNvSpPr/>
      </dsp:nvSpPr>
      <dsp:spPr>
        <a:xfrm>
          <a:off x="380483" y="3275040"/>
          <a:ext cx="1386430" cy="219938"/>
        </a:xfrm>
        <a:custGeom>
          <a:avLst/>
          <a:gdLst/>
          <a:ahLst/>
          <a:cxnLst/>
          <a:rect l="0" t="0" r="0" b="0"/>
          <a:pathLst>
            <a:path>
              <a:moveTo>
                <a:pt x="1386430" y="0"/>
              </a:moveTo>
              <a:lnTo>
                <a:pt x="1386430" y="149881"/>
              </a:lnTo>
              <a:lnTo>
                <a:pt x="0" y="149881"/>
              </a:lnTo>
              <a:lnTo>
                <a:pt x="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39793-AC9D-47AA-8AD3-A1403F60A3F4}">
      <dsp:nvSpPr>
        <dsp:cNvPr id="0" name=""/>
        <dsp:cNvSpPr/>
      </dsp:nvSpPr>
      <dsp:spPr>
        <a:xfrm>
          <a:off x="1721194" y="2444895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9DA4B-01D4-4C8B-9A27-7D0D675F22A4}">
      <dsp:nvSpPr>
        <dsp:cNvPr id="0" name=""/>
        <dsp:cNvSpPr/>
      </dsp:nvSpPr>
      <dsp:spPr>
        <a:xfrm>
          <a:off x="1721194" y="1614750"/>
          <a:ext cx="91440" cy="2199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9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DA9C1A-CD1E-405E-B284-FB3BB923051A}">
      <dsp:nvSpPr>
        <dsp:cNvPr id="0" name=""/>
        <dsp:cNvSpPr/>
      </dsp:nvSpPr>
      <dsp:spPr>
        <a:xfrm>
          <a:off x="1766914" y="631126"/>
          <a:ext cx="1839483" cy="373417"/>
        </a:xfrm>
        <a:custGeom>
          <a:avLst/>
          <a:gdLst/>
          <a:ahLst/>
          <a:cxnLst/>
          <a:rect l="0" t="0" r="0" b="0"/>
          <a:pathLst>
            <a:path>
              <a:moveTo>
                <a:pt x="1839483" y="0"/>
              </a:moveTo>
              <a:lnTo>
                <a:pt x="1839483" y="303361"/>
              </a:lnTo>
              <a:lnTo>
                <a:pt x="0" y="303361"/>
              </a:lnTo>
              <a:lnTo>
                <a:pt x="0" y="37341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4CA8A-F3EB-4249-9CEE-14F1D42E0FB0}">
      <dsp:nvSpPr>
        <dsp:cNvPr id="0" name=""/>
        <dsp:cNvSpPr/>
      </dsp:nvSpPr>
      <dsp:spPr>
        <a:xfrm>
          <a:off x="2666908" y="150917"/>
          <a:ext cx="1878978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42B35-1DA4-40DC-9B77-F39B7CE81996}">
      <dsp:nvSpPr>
        <dsp:cNvPr id="0" name=""/>
        <dsp:cNvSpPr/>
      </dsp:nvSpPr>
      <dsp:spPr>
        <a:xfrm>
          <a:off x="2750934" y="230742"/>
          <a:ext cx="1878978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+mj-ea"/>
              <a:ea typeface="+mj-ea"/>
            </a:rPr>
            <a:t>JCR</a:t>
          </a:r>
          <a:r>
            <a:rPr lang="zh-CN" altLang="en-US" sz="2000" b="1" kern="1200" dirty="0">
              <a:latin typeface="+mj-ea"/>
              <a:ea typeface="+mj-ea"/>
            </a:rPr>
            <a:t>所有期刊</a:t>
          </a:r>
        </a:p>
      </dsp:txBody>
      <dsp:txXfrm>
        <a:off x="2764999" y="244807"/>
        <a:ext cx="1850848" cy="452079"/>
      </dsp:txXfrm>
    </dsp:sp>
    <dsp:sp modelId="{9F6030EA-271B-403E-8A1B-BB3D9D07543A}">
      <dsp:nvSpPr>
        <dsp:cNvPr id="0" name=""/>
        <dsp:cNvSpPr/>
      </dsp:nvSpPr>
      <dsp:spPr>
        <a:xfrm>
          <a:off x="741270" y="1004544"/>
          <a:ext cx="2051286" cy="610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47E91-594F-4C52-A0E3-47F98B14FC03}">
      <dsp:nvSpPr>
        <dsp:cNvPr id="0" name=""/>
        <dsp:cNvSpPr/>
      </dsp:nvSpPr>
      <dsp:spPr>
        <a:xfrm>
          <a:off x="825296" y="1084369"/>
          <a:ext cx="2051286" cy="610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21</a:t>
          </a:r>
          <a:r>
            <a:rPr lang="zh-CN" altLang="en-US" sz="1400" b="1" kern="1200" dirty="0">
              <a:latin typeface="+mj-ea"/>
              <a:ea typeface="+mj-ea"/>
            </a:rPr>
            <a:t>大类、</a:t>
          </a:r>
          <a:r>
            <a:rPr lang="en-US" altLang="zh-CN" sz="1400" b="1" kern="1200" dirty="0">
              <a:latin typeface="+mj-ea"/>
              <a:ea typeface="+mj-ea"/>
            </a:rPr>
            <a:t>254</a:t>
          </a:r>
          <a:r>
            <a:rPr lang="zh-CN" altLang="en-US" sz="1400" b="1" kern="1200" dirty="0">
              <a:latin typeface="+mj-ea"/>
              <a:ea typeface="+mj-ea"/>
            </a:rPr>
            <a:t>个小类</a:t>
          </a:r>
          <a:endParaRPr lang="en-US" altLang="zh-CN" sz="1400" b="1" kern="1200" dirty="0">
            <a:latin typeface="+mj-ea"/>
            <a:ea typeface="+mj-ea"/>
          </a:endParaRPr>
        </a:p>
      </dsp:txBody>
      <dsp:txXfrm>
        <a:off x="843168" y="1102241"/>
        <a:ext cx="2015542" cy="574462"/>
      </dsp:txXfrm>
    </dsp:sp>
    <dsp:sp modelId="{4EA11F89-BA19-4D97-96EA-E15AB8AF2F6E}">
      <dsp:nvSpPr>
        <dsp:cNvPr id="0" name=""/>
        <dsp:cNvSpPr/>
      </dsp:nvSpPr>
      <dsp:spPr>
        <a:xfrm>
          <a:off x="741270" y="1834689"/>
          <a:ext cx="2051286" cy="610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8DCAE-5B86-4E2E-AC7B-A03884DBE462}">
      <dsp:nvSpPr>
        <dsp:cNvPr id="0" name=""/>
        <dsp:cNvSpPr/>
      </dsp:nvSpPr>
      <dsp:spPr>
        <a:xfrm>
          <a:off x="825296" y="1914513"/>
          <a:ext cx="2051286" cy="610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1400" b="1" kern="1200" dirty="0">
              <a:latin typeface="+mj-ea"/>
              <a:ea typeface="+mj-ea"/>
            </a:rPr>
            <a:t>期刊</a:t>
          </a:r>
          <a:r>
            <a:rPr lang="en-US" altLang="zh-CN" sz="1400" b="1" kern="1200" dirty="0">
              <a:latin typeface="+mj-ea"/>
              <a:ea typeface="+mj-ea"/>
            </a:rPr>
            <a:t>3</a:t>
          </a:r>
          <a:r>
            <a:rPr lang="zh-CN" altLang="en-US" sz="1400" b="1" kern="1200" dirty="0">
              <a:latin typeface="+mj-ea"/>
              <a:ea typeface="+mj-ea"/>
            </a:rPr>
            <a:t>年平均影响因子排名</a:t>
          </a:r>
          <a:r>
            <a:rPr lang="en-US" altLang="zh-CN" sz="1400" b="1" kern="1200" dirty="0">
              <a:latin typeface="+mj-ea"/>
              <a:ea typeface="+mj-ea"/>
            </a:rPr>
            <a:t>/</a:t>
          </a:r>
          <a:r>
            <a:rPr lang="zh-CN" altLang="en-US" sz="1400" b="1" kern="1200" dirty="0">
              <a:latin typeface="+mj-ea"/>
              <a:ea typeface="+mj-ea"/>
            </a:rPr>
            <a:t>期刊超越指数（</a:t>
          </a:r>
          <a:r>
            <a:rPr lang="en-US" altLang="zh-CN" sz="1400" b="1" kern="1200" dirty="0">
              <a:latin typeface="+mj-ea"/>
              <a:ea typeface="+mj-ea"/>
            </a:rPr>
            <a:t>JCI</a:t>
          </a:r>
          <a:r>
            <a:rPr lang="zh-CN" altLang="en-US" sz="1400" b="1" kern="1200" dirty="0">
              <a:latin typeface="+mj-ea"/>
              <a:ea typeface="+mj-ea"/>
            </a:rPr>
            <a:t>）</a:t>
          </a:r>
        </a:p>
      </dsp:txBody>
      <dsp:txXfrm>
        <a:off x="843168" y="1932385"/>
        <a:ext cx="2015542" cy="574462"/>
      </dsp:txXfrm>
    </dsp:sp>
    <dsp:sp modelId="{88FC721F-89EC-4130-B702-789500A7F956}">
      <dsp:nvSpPr>
        <dsp:cNvPr id="0" name=""/>
        <dsp:cNvSpPr/>
      </dsp:nvSpPr>
      <dsp:spPr>
        <a:xfrm>
          <a:off x="741270" y="2664833"/>
          <a:ext cx="2051286" cy="610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6AA04-F44C-43A0-8661-19A1ED48096F}">
      <dsp:nvSpPr>
        <dsp:cNvPr id="0" name=""/>
        <dsp:cNvSpPr/>
      </dsp:nvSpPr>
      <dsp:spPr>
        <a:xfrm>
          <a:off x="825296" y="2744658"/>
          <a:ext cx="2051286" cy="610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1400" b="1" kern="1200" dirty="0">
              <a:latin typeface="+mj-ea"/>
              <a:ea typeface="+mj-ea"/>
            </a:rPr>
            <a:t>每类期刊分成</a:t>
          </a:r>
          <a:r>
            <a:rPr lang="en-US" altLang="zh-CN" sz="1400" b="1" kern="1200" dirty="0">
              <a:latin typeface="+mj-ea"/>
              <a:ea typeface="+mj-ea"/>
            </a:rPr>
            <a:t>4</a:t>
          </a:r>
          <a:r>
            <a:rPr lang="zh-CN" altLang="en-US" sz="1400" b="1" kern="1200" dirty="0">
              <a:latin typeface="+mj-ea"/>
              <a:ea typeface="+mj-ea"/>
            </a:rPr>
            <a:t>个等级（即四个区）</a:t>
          </a:r>
        </a:p>
      </dsp:txBody>
      <dsp:txXfrm>
        <a:off x="843168" y="2762530"/>
        <a:ext cx="2015542" cy="574462"/>
      </dsp:txXfrm>
    </dsp:sp>
    <dsp:sp modelId="{A2DCA28B-0F77-46E5-AA7A-BB386277CAB8}">
      <dsp:nvSpPr>
        <dsp:cNvPr id="0" name=""/>
        <dsp:cNvSpPr/>
      </dsp:nvSpPr>
      <dsp:spPr>
        <a:xfrm>
          <a:off x="2366" y="3494978"/>
          <a:ext cx="756234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56E93-E071-4512-86D3-0233F0063BB8}">
      <dsp:nvSpPr>
        <dsp:cNvPr id="0" name=""/>
        <dsp:cNvSpPr/>
      </dsp:nvSpPr>
      <dsp:spPr>
        <a:xfrm>
          <a:off x="86392" y="3574803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1</a:t>
          </a:r>
          <a:r>
            <a:rPr lang="zh-CN" altLang="en-US" sz="1400" b="1" kern="1200" dirty="0">
              <a:latin typeface="+mj-ea"/>
              <a:ea typeface="+mj-ea"/>
            </a:rPr>
            <a:t>区</a:t>
          </a:r>
        </a:p>
      </dsp:txBody>
      <dsp:txXfrm>
        <a:off x="100457" y="3588868"/>
        <a:ext cx="728104" cy="452079"/>
      </dsp:txXfrm>
    </dsp:sp>
    <dsp:sp modelId="{54960878-3885-41F6-8C34-577A0750F953}">
      <dsp:nvSpPr>
        <dsp:cNvPr id="0" name=""/>
        <dsp:cNvSpPr/>
      </dsp:nvSpPr>
      <dsp:spPr>
        <a:xfrm>
          <a:off x="2366" y="4195126"/>
          <a:ext cx="756234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3D9A5-0683-4F43-ACC5-656BC941EB25}">
      <dsp:nvSpPr>
        <dsp:cNvPr id="0" name=""/>
        <dsp:cNvSpPr/>
      </dsp:nvSpPr>
      <dsp:spPr>
        <a:xfrm>
          <a:off x="86392" y="4274950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+mj-ea"/>
              <a:ea typeface="+mj-ea"/>
            </a:rPr>
            <a:t>前</a:t>
          </a:r>
          <a:r>
            <a:rPr lang="en-US" altLang="zh-CN" sz="1400" b="1" kern="1200" dirty="0">
              <a:latin typeface="+mj-ea"/>
              <a:ea typeface="+mj-ea"/>
            </a:rPr>
            <a:t>5%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100457" y="4289015"/>
        <a:ext cx="728104" cy="452079"/>
      </dsp:txXfrm>
    </dsp:sp>
    <dsp:sp modelId="{869C1D44-3230-41EC-9750-34688873762E}">
      <dsp:nvSpPr>
        <dsp:cNvPr id="0" name=""/>
        <dsp:cNvSpPr/>
      </dsp:nvSpPr>
      <dsp:spPr>
        <a:xfrm>
          <a:off x="926653" y="3494978"/>
          <a:ext cx="756234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09190-87BB-4CAF-8B6D-5C8850A2B342}">
      <dsp:nvSpPr>
        <dsp:cNvPr id="0" name=""/>
        <dsp:cNvSpPr/>
      </dsp:nvSpPr>
      <dsp:spPr>
        <a:xfrm>
          <a:off x="1010679" y="3574803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2</a:t>
          </a:r>
          <a:r>
            <a:rPr lang="zh-CN" altLang="en-US" sz="1400" b="1" kern="1200" dirty="0">
              <a:latin typeface="+mj-ea"/>
              <a:ea typeface="+mj-ea"/>
            </a:rPr>
            <a:t>区</a:t>
          </a:r>
        </a:p>
      </dsp:txBody>
      <dsp:txXfrm>
        <a:off x="1024744" y="3588868"/>
        <a:ext cx="728104" cy="452079"/>
      </dsp:txXfrm>
    </dsp:sp>
    <dsp:sp modelId="{01960259-75C2-4480-AD63-B4A239B832B9}">
      <dsp:nvSpPr>
        <dsp:cNvPr id="0" name=""/>
        <dsp:cNvSpPr/>
      </dsp:nvSpPr>
      <dsp:spPr>
        <a:xfrm>
          <a:off x="926653" y="4195126"/>
          <a:ext cx="756234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F4CED-320E-4E55-8A11-1B2B43B8A42C}">
      <dsp:nvSpPr>
        <dsp:cNvPr id="0" name=""/>
        <dsp:cNvSpPr/>
      </dsp:nvSpPr>
      <dsp:spPr>
        <a:xfrm>
          <a:off x="1010679" y="4274950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6%-20%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1024744" y="4289015"/>
        <a:ext cx="728104" cy="452079"/>
      </dsp:txXfrm>
    </dsp:sp>
    <dsp:sp modelId="{3021EF3E-CF38-4C58-B159-98FAC0A1B0CC}">
      <dsp:nvSpPr>
        <dsp:cNvPr id="0" name=""/>
        <dsp:cNvSpPr/>
      </dsp:nvSpPr>
      <dsp:spPr>
        <a:xfrm>
          <a:off x="1850940" y="3494978"/>
          <a:ext cx="756234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DCCE2-01EB-463B-BA88-0CABFFCB83D7}">
      <dsp:nvSpPr>
        <dsp:cNvPr id="0" name=""/>
        <dsp:cNvSpPr/>
      </dsp:nvSpPr>
      <dsp:spPr>
        <a:xfrm>
          <a:off x="1934966" y="3574803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3</a:t>
          </a:r>
          <a:r>
            <a:rPr lang="zh-CN" altLang="en-US" sz="1400" b="1" kern="1200" dirty="0">
              <a:latin typeface="+mj-ea"/>
              <a:ea typeface="+mj-ea"/>
            </a:rPr>
            <a:t>区</a:t>
          </a:r>
        </a:p>
      </dsp:txBody>
      <dsp:txXfrm>
        <a:off x="1949031" y="3588868"/>
        <a:ext cx="728104" cy="452079"/>
      </dsp:txXfrm>
    </dsp:sp>
    <dsp:sp modelId="{BA2EEEB6-E329-4418-A7EC-C395B3FDF430}">
      <dsp:nvSpPr>
        <dsp:cNvPr id="0" name=""/>
        <dsp:cNvSpPr/>
      </dsp:nvSpPr>
      <dsp:spPr>
        <a:xfrm>
          <a:off x="1850940" y="4195126"/>
          <a:ext cx="756234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1461D-1128-47F6-A9C3-F58782B35209}">
      <dsp:nvSpPr>
        <dsp:cNvPr id="0" name=""/>
        <dsp:cNvSpPr/>
      </dsp:nvSpPr>
      <dsp:spPr>
        <a:xfrm>
          <a:off x="1934966" y="4274950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21%-50%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1949031" y="4289015"/>
        <a:ext cx="728104" cy="452079"/>
      </dsp:txXfrm>
    </dsp:sp>
    <dsp:sp modelId="{45D1B140-F2C0-4E6B-B6C3-D53A2502F6EF}">
      <dsp:nvSpPr>
        <dsp:cNvPr id="0" name=""/>
        <dsp:cNvSpPr/>
      </dsp:nvSpPr>
      <dsp:spPr>
        <a:xfrm>
          <a:off x="2775227" y="3494978"/>
          <a:ext cx="756234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20CECE-570A-402B-95C2-C5098A02714F}">
      <dsp:nvSpPr>
        <dsp:cNvPr id="0" name=""/>
        <dsp:cNvSpPr/>
      </dsp:nvSpPr>
      <dsp:spPr>
        <a:xfrm>
          <a:off x="2859253" y="3574803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4</a:t>
          </a:r>
          <a:r>
            <a:rPr lang="zh-CN" altLang="en-US" sz="1400" b="1" kern="1200" dirty="0">
              <a:latin typeface="+mj-ea"/>
              <a:ea typeface="+mj-ea"/>
            </a:rPr>
            <a:t>区</a:t>
          </a:r>
        </a:p>
      </dsp:txBody>
      <dsp:txXfrm>
        <a:off x="2873318" y="3588868"/>
        <a:ext cx="728104" cy="452079"/>
      </dsp:txXfrm>
    </dsp:sp>
    <dsp:sp modelId="{FD4B46CF-549F-4F3B-ABC3-013DF1E5261F}">
      <dsp:nvSpPr>
        <dsp:cNvPr id="0" name=""/>
        <dsp:cNvSpPr/>
      </dsp:nvSpPr>
      <dsp:spPr>
        <a:xfrm>
          <a:off x="2775227" y="4195126"/>
          <a:ext cx="756234" cy="48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5B7758-AC35-4CF3-A56B-8C4EDC39E501}">
      <dsp:nvSpPr>
        <dsp:cNvPr id="0" name=""/>
        <dsp:cNvSpPr/>
      </dsp:nvSpPr>
      <dsp:spPr>
        <a:xfrm>
          <a:off x="2859253" y="4274950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+mj-ea"/>
              <a:ea typeface="+mj-ea"/>
            </a:rPr>
            <a:t>后</a:t>
          </a:r>
          <a:r>
            <a:rPr lang="en-US" altLang="zh-CN" sz="1400" b="1" kern="1200" dirty="0">
              <a:latin typeface="+mj-ea"/>
              <a:ea typeface="+mj-ea"/>
            </a:rPr>
            <a:t>50%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2873318" y="4289015"/>
        <a:ext cx="728104" cy="452079"/>
      </dsp:txXfrm>
    </dsp:sp>
    <dsp:sp modelId="{6C58B112-3D42-489F-B577-D7079C2E2AAF}">
      <dsp:nvSpPr>
        <dsp:cNvPr id="0" name=""/>
        <dsp:cNvSpPr/>
      </dsp:nvSpPr>
      <dsp:spPr>
        <a:xfrm>
          <a:off x="4438418" y="1004544"/>
          <a:ext cx="2051286" cy="6102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12B4EC6D-109B-4850-B2A1-BBEA9E5E3BEE}">
      <dsp:nvSpPr>
        <dsp:cNvPr id="0" name=""/>
        <dsp:cNvSpPr/>
      </dsp:nvSpPr>
      <dsp:spPr>
        <a:xfrm>
          <a:off x="4522444" y="1084369"/>
          <a:ext cx="2051286" cy="610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21</a:t>
          </a:r>
          <a:r>
            <a:rPr lang="zh-CN" altLang="en-US" sz="1400" b="1" kern="1200" dirty="0">
              <a:latin typeface="+mj-ea"/>
              <a:ea typeface="+mj-ea"/>
            </a:rPr>
            <a:t>个学科、</a:t>
          </a:r>
          <a:r>
            <a:rPr lang="en-US" altLang="zh-CN" sz="1400" b="1" kern="1200" dirty="0">
              <a:latin typeface="+mj-ea"/>
              <a:ea typeface="+mj-ea"/>
            </a:rPr>
            <a:t>254</a:t>
          </a:r>
          <a:r>
            <a:rPr lang="zh-CN" altLang="en-US" sz="1400" b="1" kern="1200" dirty="0">
              <a:latin typeface="+mj-ea"/>
              <a:ea typeface="+mj-ea"/>
            </a:rPr>
            <a:t>个类别</a:t>
          </a:r>
        </a:p>
      </dsp:txBody>
      <dsp:txXfrm>
        <a:off x="4540316" y="1102241"/>
        <a:ext cx="2015542" cy="574462"/>
      </dsp:txXfrm>
    </dsp:sp>
    <dsp:sp modelId="{FF82E516-8126-4265-A0B4-9CB63F8F178C}">
      <dsp:nvSpPr>
        <dsp:cNvPr id="0" name=""/>
        <dsp:cNvSpPr/>
      </dsp:nvSpPr>
      <dsp:spPr>
        <a:xfrm>
          <a:off x="4438418" y="1834689"/>
          <a:ext cx="2051286" cy="6102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4E0FF997-6EF8-4225-8571-5BA44472A655}">
      <dsp:nvSpPr>
        <dsp:cNvPr id="0" name=""/>
        <dsp:cNvSpPr/>
      </dsp:nvSpPr>
      <dsp:spPr>
        <a:xfrm>
          <a:off x="4522444" y="1914513"/>
          <a:ext cx="2051286" cy="610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1400" b="1" kern="1200" dirty="0">
              <a:latin typeface="+mj-ea"/>
              <a:ea typeface="+mj-ea"/>
            </a:rPr>
            <a:t>每个学科期刊当年影响因子排名</a:t>
          </a:r>
        </a:p>
      </dsp:txBody>
      <dsp:txXfrm>
        <a:off x="4540316" y="1932385"/>
        <a:ext cx="2015542" cy="574462"/>
      </dsp:txXfrm>
    </dsp:sp>
    <dsp:sp modelId="{57659396-B107-451F-A42A-EA3DB7FDA9D1}">
      <dsp:nvSpPr>
        <dsp:cNvPr id="0" name=""/>
        <dsp:cNvSpPr/>
      </dsp:nvSpPr>
      <dsp:spPr>
        <a:xfrm>
          <a:off x="4438418" y="2664833"/>
          <a:ext cx="2051286" cy="61020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6F324A0E-8FEB-4567-BA07-D4B9D9995362}">
      <dsp:nvSpPr>
        <dsp:cNvPr id="0" name=""/>
        <dsp:cNvSpPr/>
      </dsp:nvSpPr>
      <dsp:spPr>
        <a:xfrm>
          <a:off x="4522444" y="2744658"/>
          <a:ext cx="2051286" cy="610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1400" b="1" kern="1200" dirty="0">
              <a:latin typeface="+mj-ea"/>
              <a:ea typeface="+mj-ea"/>
            </a:rPr>
            <a:t>每个学科期刊分成四个等级</a:t>
          </a:r>
        </a:p>
      </dsp:txBody>
      <dsp:txXfrm>
        <a:off x="4540316" y="2762530"/>
        <a:ext cx="2015542" cy="574462"/>
      </dsp:txXfrm>
    </dsp:sp>
    <dsp:sp modelId="{1F92B2B3-B4DE-4BA3-8C93-B52865D04A90}">
      <dsp:nvSpPr>
        <dsp:cNvPr id="0" name=""/>
        <dsp:cNvSpPr/>
      </dsp:nvSpPr>
      <dsp:spPr>
        <a:xfrm>
          <a:off x="3699514" y="3494978"/>
          <a:ext cx="756234" cy="480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2F25A024-6389-478A-90CF-80642F73EC22}">
      <dsp:nvSpPr>
        <dsp:cNvPr id="0" name=""/>
        <dsp:cNvSpPr/>
      </dsp:nvSpPr>
      <dsp:spPr>
        <a:xfrm>
          <a:off x="3783540" y="3574803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Q1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3797605" y="3588868"/>
        <a:ext cx="728104" cy="452079"/>
      </dsp:txXfrm>
    </dsp:sp>
    <dsp:sp modelId="{C771E614-2A40-42D9-8012-B373D12B2873}">
      <dsp:nvSpPr>
        <dsp:cNvPr id="0" name=""/>
        <dsp:cNvSpPr/>
      </dsp:nvSpPr>
      <dsp:spPr>
        <a:xfrm>
          <a:off x="3699514" y="4195126"/>
          <a:ext cx="756234" cy="480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57231787-7CEA-4179-80F5-361208B11079}">
      <dsp:nvSpPr>
        <dsp:cNvPr id="0" name=""/>
        <dsp:cNvSpPr/>
      </dsp:nvSpPr>
      <dsp:spPr>
        <a:xfrm>
          <a:off x="3783540" y="4274950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+mj-ea"/>
              <a:ea typeface="+mj-ea"/>
            </a:rPr>
            <a:t>前</a:t>
          </a:r>
          <a:r>
            <a:rPr lang="en-US" altLang="zh-CN" sz="1400" b="1" kern="1200" dirty="0">
              <a:latin typeface="+mj-ea"/>
              <a:ea typeface="+mj-ea"/>
            </a:rPr>
            <a:t>25%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3797605" y="4289015"/>
        <a:ext cx="728104" cy="452079"/>
      </dsp:txXfrm>
    </dsp:sp>
    <dsp:sp modelId="{C534D736-2D98-4F64-A05F-10C1CF9930A4}">
      <dsp:nvSpPr>
        <dsp:cNvPr id="0" name=""/>
        <dsp:cNvSpPr/>
      </dsp:nvSpPr>
      <dsp:spPr>
        <a:xfrm>
          <a:off x="4623800" y="3494978"/>
          <a:ext cx="756234" cy="480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B22078FD-8681-4E73-A462-A6F6565729E4}">
      <dsp:nvSpPr>
        <dsp:cNvPr id="0" name=""/>
        <dsp:cNvSpPr/>
      </dsp:nvSpPr>
      <dsp:spPr>
        <a:xfrm>
          <a:off x="4707827" y="3574803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Q2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4721892" y="3588868"/>
        <a:ext cx="728104" cy="452079"/>
      </dsp:txXfrm>
    </dsp:sp>
    <dsp:sp modelId="{5C5721BB-6F65-4F8D-9260-25740CA3B61D}">
      <dsp:nvSpPr>
        <dsp:cNvPr id="0" name=""/>
        <dsp:cNvSpPr/>
      </dsp:nvSpPr>
      <dsp:spPr>
        <a:xfrm>
          <a:off x="4623800" y="4195126"/>
          <a:ext cx="756234" cy="480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33708A51-274C-433C-9D8F-1E12D8D02FBB}">
      <dsp:nvSpPr>
        <dsp:cNvPr id="0" name=""/>
        <dsp:cNvSpPr/>
      </dsp:nvSpPr>
      <dsp:spPr>
        <a:xfrm>
          <a:off x="4707827" y="4274950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26%-50%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4721892" y="4289015"/>
        <a:ext cx="728104" cy="452079"/>
      </dsp:txXfrm>
    </dsp:sp>
    <dsp:sp modelId="{016E48A5-A592-472E-AB98-D2BE82FAB2C6}">
      <dsp:nvSpPr>
        <dsp:cNvPr id="0" name=""/>
        <dsp:cNvSpPr/>
      </dsp:nvSpPr>
      <dsp:spPr>
        <a:xfrm>
          <a:off x="5548087" y="3494978"/>
          <a:ext cx="756234" cy="480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EA97F9F8-E830-4BFD-B0F9-8EC12D52F94E}">
      <dsp:nvSpPr>
        <dsp:cNvPr id="0" name=""/>
        <dsp:cNvSpPr/>
      </dsp:nvSpPr>
      <dsp:spPr>
        <a:xfrm>
          <a:off x="5632113" y="3574803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Q3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5646178" y="3588868"/>
        <a:ext cx="728104" cy="452079"/>
      </dsp:txXfrm>
    </dsp:sp>
    <dsp:sp modelId="{00B58A6F-ADE2-4D73-B72E-04C169D125DF}">
      <dsp:nvSpPr>
        <dsp:cNvPr id="0" name=""/>
        <dsp:cNvSpPr/>
      </dsp:nvSpPr>
      <dsp:spPr>
        <a:xfrm>
          <a:off x="5548087" y="4195126"/>
          <a:ext cx="756234" cy="480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D3F3120B-0A80-4C78-9340-0646F3CA7F58}">
      <dsp:nvSpPr>
        <dsp:cNvPr id="0" name=""/>
        <dsp:cNvSpPr/>
      </dsp:nvSpPr>
      <dsp:spPr>
        <a:xfrm>
          <a:off x="5632113" y="4274950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51%-75%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5646178" y="4289015"/>
        <a:ext cx="728104" cy="452079"/>
      </dsp:txXfrm>
    </dsp:sp>
    <dsp:sp modelId="{0D2E2106-5946-49BA-932C-FA9A0C04F652}">
      <dsp:nvSpPr>
        <dsp:cNvPr id="0" name=""/>
        <dsp:cNvSpPr/>
      </dsp:nvSpPr>
      <dsp:spPr>
        <a:xfrm>
          <a:off x="6472374" y="3494978"/>
          <a:ext cx="756234" cy="480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D95B3C39-FDA4-434E-8978-55157D1E4B00}">
      <dsp:nvSpPr>
        <dsp:cNvPr id="0" name=""/>
        <dsp:cNvSpPr/>
      </dsp:nvSpPr>
      <dsp:spPr>
        <a:xfrm>
          <a:off x="6556400" y="3574803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+mj-ea"/>
              <a:ea typeface="+mj-ea"/>
            </a:rPr>
            <a:t>Q4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6570465" y="3588868"/>
        <a:ext cx="728104" cy="452079"/>
      </dsp:txXfrm>
    </dsp:sp>
    <dsp:sp modelId="{D6A8AEBE-67A0-444D-B834-18D5B2537445}">
      <dsp:nvSpPr>
        <dsp:cNvPr id="0" name=""/>
        <dsp:cNvSpPr/>
      </dsp:nvSpPr>
      <dsp:spPr>
        <a:xfrm>
          <a:off x="6472374" y="4195126"/>
          <a:ext cx="756234" cy="48020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/>
            </a:gs>
            <a:gs pos="100000">
              <a:schemeClr val="accent3">
                <a:shade val="48000"/>
                <a:satMod val="180000"/>
                <a:lumMod val="94000"/>
              </a:schemeClr>
            </a:gs>
            <a:gs pos="100000">
              <a:schemeClr val="accent3">
                <a:shade val="48000"/>
                <a:satMod val="180000"/>
                <a:lumMod val="94000"/>
              </a:schemeClr>
            </a:gs>
          </a:gsLst>
          <a:lin ang="4140000" scaled="1"/>
        </a:gradFill>
        <a:ln w="12700" cap="flat" cmpd="sng" algn="ctr">
          <a:solidFill>
            <a:schemeClr val="accent3"/>
          </a:solidFill>
          <a:prstDash val="solid"/>
        </a:ln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9800000"/>
          </a:lightRig>
        </a:scene3d>
        <a:sp3d prstMaterial="plastic">
          <a:bevelT w="25400" h="1905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26A56431-0787-4099-8449-4A567161592D}">
      <dsp:nvSpPr>
        <dsp:cNvPr id="0" name=""/>
        <dsp:cNvSpPr/>
      </dsp:nvSpPr>
      <dsp:spPr>
        <a:xfrm>
          <a:off x="6556400" y="4274950"/>
          <a:ext cx="756234" cy="4802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latin typeface="+mj-ea"/>
              <a:ea typeface="+mj-ea"/>
            </a:rPr>
            <a:t>后</a:t>
          </a:r>
          <a:r>
            <a:rPr lang="en-US" altLang="zh-CN" sz="1400" b="1" kern="1200" dirty="0">
              <a:latin typeface="+mj-ea"/>
              <a:ea typeface="+mj-ea"/>
            </a:rPr>
            <a:t>25%</a:t>
          </a:r>
          <a:endParaRPr lang="zh-CN" altLang="en-US" sz="1400" b="1" kern="1200" dirty="0">
            <a:latin typeface="+mj-ea"/>
            <a:ea typeface="+mj-ea"/>
          </a:endParaRPr>
        </a:p>
      </dsp:txBody>
      <dsp:txXfrm>
        <a:off x="6570465" y="4289015"/>
        <a:ext cx="728104" cy="452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68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627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129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60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716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834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274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92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632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98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7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b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图书馆的使命：推动人类文明进步和社会全面发展</a:t>
            </a:r>
            <a:endParaRPr lang="en-US" altLang="zh-CN" sz="900" b="0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b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图书馆不仅是储存知识的场所、凝聚智慧的空间，也是一个学校精神风貌浓缩的体现。</a:t>
            </a:r>
            <a:endParaRPr lang="en-US" altLang="zh-CN" sz="900" b="0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b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“图书馆是人类智慧最集中展现的地方”</a:t>
            </a:r>
            <a:endParaRPr lang="en-US" altLang="zh-CN" sz="900" b="0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029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499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692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065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213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511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69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55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62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019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0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491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189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56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241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37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636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6518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02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984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62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163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552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516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6939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865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5861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0449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2331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671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2597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3855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99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0314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32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52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latin typeface="+mn-ea"/>
              </a:rPr>
              <a:t>纸质报刊</a:t>
            </a:r>
            <a:r>
              <a:rPr lang="en-US" altLang="zh-CN" sz="1600" b="1" dirty="0">
                <a:solidFill>
                  <a:srgbClr val="F08A51"/>
                </a:solidFill>
                <a:latin typeface="+mn-ea"/>
              </a:rPr>
              <a:t>1000</a:t>
            </a:r>
            <a:r>
              <a:rPr lang="zh-CN" altLang="en-US" sz="1200" b="1" dirty="0">
                <a:latin typeface="+mn-ea"/>
              </a:rPr>
              <a:t>多种</a:t>
            </a:r>
            <a:endParaRPr lang="en-US" altLang="zh-CN" sz="1200" b="1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319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044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6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0E41A72-111F-48DB-A30E-7FFF260ED021}"/>
              </a:ext>
            </a:extLst>
          </p:cNvPr>
          <p:cNvSpPr txBox="1"/>
          <p:nvPr userDrawn="1"/>
        </p:nvSpPr>
        <p:spPr>
          <a:xfrm>
            <a:off x="669925" y="1028700"/>
            <a:ext cx="4930775" cy="208778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26000" endPos="44000" dir="5400000" sy="-100000" algn="bl" rotWithShape="0"/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2024</a:t>
            </a:r>
            <a:endParaRPr lang="zh-CN" altLang="en-US" spc="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26000" endPos="44000" dir="5400000" sy="-100000" algn="bl" rotWithShape="0"/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9229955B-B3C9-4E2A-8C3B-0E6140095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7587" y="4011116"/>
            <a:ext cx="7855511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619D3ABD-9136-48CB-A9AE-36A088228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587" y="3312525"/>
            <a:ext cx="7855511" cy="6985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0" name="文本占位符 13">
            <a:extLst>
              <a:ext uri="{FF2B5EF4-FFF2-40B4-BE49-F238E27FC236}">
                <a16:creationId xmlns:a16="http://schemas.microsoft.com/office/drawing/2014/main" id="{B9678CC4-6327-4437-8A0A-100722770C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7587" y="4965977"/>
            <a:ext cx="7855511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1" name="文本占位符 13">
            <a:extLst>
              <a:ext uri="{FF2B5EF4-FFF2-40B4-BE49-F238E27FC236}">
                <a16:creationId xmlns:a16="http://schemas.microsoft.com/office/drawing/2014/main" id="{1B27B3D3-3F8F-42ED-9A6C-463B7ED120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7587" y="5510174"/>
            <a:ext cx="7855511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AFB2948-C370-4DA7-868F-11DA2110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98" y="2657929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170B5B66-952D-47EA-ABE1-C3A123FBA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814" y="3553279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2024/8/28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82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2024/8/28</a:t>
            </a:fld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279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3679CDB-1597-46DE-B839-0955081F5FD6}"/>
              </a:ext>
            </a:extLst>
          </p:cNvPr>
          <p:cNvSpPr txBox="1"/>
          <p:nvPr userDrawn="1"/>
        </p:nvSpPr>
        <p:spPr>
          <a:xfrm>
            <a:off x="669925" y="1130300"/>
            <a:ext cx="5773337" cy="255341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0" dirty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26000" endPos="44000" dir="5400000" sy="-100000" algn="bl" rotWithShape="0"/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2024</a:t>
            </a:r>
            <a:endParaRPr lang="zh-CN" altLang="en-US" spc="0" dirty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26000" endPos="44000" dir="5400000" sy="-100000" algn="bl" rotWithShape="0"/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66C4BA13-62F6-4BD0-A785-E12B298569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4" y="3225120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8" name="文本占位符 62">
            <a:extLst>
              <a:ext uri="{FF2B5EF4-FFF2-40B4-BE49-F238E27FC236}">
                <a16:creationId xmlns:a16="http://schemas.microsoft.com/office/drawing/2014/main" id="{8421B660-816E-4EB8-ACBB-41357402BF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4" y="5531356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9" name="文本占位符 13">
            <a:extLst>
              <a:ext uri="{FF2B5EF4-FFF2-40B4-BE49-F238E27FC236}">
                <a16:creationId xmlns:a16="http://schemas.microsoft.com/office/drawing/2014/main" id="{2EECB719-D2B7-4799-8565-14D3BE61AE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5" y="5235085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08A347-240F-42EA-9E59-A73D03107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59D9C-6172-4E1C-ABF4-F7890362A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D5D03A-408B-4205-90CC-7AFE0581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05FC-B8B0-4757-B9F2-697D984C7F94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3045C2-A559-4CAA-9797-03E6352C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8CF1D2-5352-4BDF-89B2-E271A1FF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C4340-F2EF-498E-9503-08A87E49BE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2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02604A-A1F6-46D8-9C02-FAF53D30C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510D-EF36-4C76-90E1-D43725DDA6FB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6B6618-D1BB-43C7-B468-568F5B48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9E8B37-5013-4B2D-9A5F-18E3BCC4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A330-30EF-468E-B1D8-5C3FFB250F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A7B6DB79-110D-4954-AA83-BA642AABD9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7348" y="2507738"/>
            <a:ext cx="3495521" cy="2683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>
            <a:extLst>
              <a:ext uri="{FF2B5EF4-FFF2-40B4-BE49-F238E27FC236}">
                <a16:creationId xmlns:a16="http://schemas.microsoft.com/office/drawing/2014/main" id="{CCCC77EC-4010-4504-B0AF-6165B47F38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1628" y="2507738"/>
            <a:ext cx="3495521" cy="2683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>
            <a:extLst>
              <a:ext uri="{FF2B5EF4-FFF2-40B4-BE49-F238E27FC236}">
                <a16:creationId xmlns:a16="http://schemas.microsoft.com/office/drawing/2014/main" id="{813648EF-BC04-4EAA-A27B-E045B9CD26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5909" y="2507738"/>
            <a:ext cx="3495521" cy="268369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8723981E-FC0B-46CB-A2A3-6FC1338C5E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7835" y="1799304"/>
            <a:ext cx="3495675" cy="575034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3" name="文本占位符 11">
            <a:extLst>
              <a:ext uri="{FF2B5EF4-FFF2-40B4-BE49-F238E27FC236}">
                <a16:creationId xmlns:a16="http://schemas.microsoft.com/office/drawing/2014/main" id="{5130009B-1E5A-421E-848D-A8282536C4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1474" y="1799304"/>
            <a:ext cx="3495675" cy="575034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9632B6F4-239E-493B-A3AC-E16FBDDB65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45113" y="1784557"/>
            <a:ext cx="3495675" cy="575034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5" name="标题 14">
            <a:extLst>
              <a:ext uri="{FF2B5EF4-FFF2-40B4-BE49-F238E27FC236}">
                <a16:creationId xmlns:a16="http://schemas.microsoft.com/office/drawing/2014/main" id="{201595D1-D5AF-44E7-A07E-5558EEDF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13" y="286007"/>
            <a:ext cx="10515600" cy="8884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489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:a16="http://schemas.microsoft.com/office/drawing/2014/main" id="{F377016C-A8D9-47F7-9304-24EF0BA0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BF6765E3-75AD-4817-8384-C6138351E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CDC1E09-266D-4851-B30B-98CB58E1A095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25AD9D3C-2BDB-4BF7-A984-E12CD97C7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2024/8/28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:a16="http://schemas.microsoft.com/office/drawing/2014/main" id="{AB60F36F-D765-4E88-AD6D-2D1E3A3EE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1B16719C-EBE3-4CBA-931D-623884DFC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2" r:id="rId3"/>
    <p:sldLayoutId id="2147483663" r:id="rId4"/>
    <p:sldLayoutId id="2147483655" r:id="rId5"/>
    <p:sldLayoutId id="2147483661" r:id="rId6"/>
    <p:sldLayoutId id="2147483664" r:id="rId7"/>
    <p:sldLayoutId id="2147483665" r:id="rId8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61.jpeg"/><Relationship Id="rId4" Type="http://schemas.openxmlformats.org/officeDocument/2006/relationships/image" Target="../media/image45.png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64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62.jpe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73.jpe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75.jpe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6.wdp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7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openxmlformats.org/officeDocument/2006/relationships/image" Target="../media/image44.svg"/><Relationship Id="rId10" Type="http://schemas.openxmlformats.org/officeDocument/2006/relationships/image" Target="../media/image76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8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78.png"/><Relationship Id="rId5" Type="http://schemas.openxmlformats.org/officeDocument/2006/relationships/image" Target="../media/image43.png"/><Relationship Id="rId15" Type="http://schemas.openxmlformats.org/officeDocument/2006/relationships/image" Target="../media/image82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44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87.png"/><Relationship Id="rId4" Type="http://schemas.openxmlformats.org/officeDocument/2006/relationships/image" Target="../media/image42.sv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4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44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10" Type="http://schemas.openxmlformats.org/officeDocument/2006/relationships/image" Target="../media/image98.png"/><Relationship Id="rId4" Type="http://schemas.openxmlformats.org/officeDocument/2006/relationships/image" Target="../media/image92.jpg"/><Relationship Id="rId9" Type="http://schemas.openxmlformats.org/officeDocument/2006/relationships/image" Target="../media/image9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5" Type="http://schemas.openxmlformats.org/officeDocument/2006/relationships/hyperlink" Target="mailto:91122010014@bnuz.edu.cn" TargetMode="External"/><Relationship Id="rId4" Type="http://schemas.openxmlformats.org/officeDocument/2006/relationships/hyperlink" Target="http://www.cashl.edu.cn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115.png"/><Relationship Id="rId5" Type="http://schemas.openxmlformats.org/officeDocument/2006/relationships/image" Target="../media/image44.svg"/><Relationship Id="rId10" Type="http://schemas.openxmlformats.org/officeDocument/2006/relationships/image" Target="../media/image114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jp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116.gif"/><Relationship Id="rId16" Type="http://schemas.openxmlformats.org/officeDocument/2006/relationships/image" Target="../media/image1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sv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2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gif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;jsessionid=424C4E96925E40EB1405F3306B723063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gif;jsessionid=B49D379CD20D315714AA1D23B9A768E8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ibrary.bnuz.edu.cn/info/1316/4037.htm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42.xml"/><Relationship Id="rId7" Type="http://schemas.openxmlformats.org/officeDocument/2006/relationships/diagramColors" Target="../diagrams/colors2.xml"/><Relationship Id="rId12" Type="http://schemas.openxmlformats.org/officeDocument/2006/relationships/image" Target="../media/image16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6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65.png"/><Relationship Id="rId4" Type="http://schemas.openxmlformats.org/officeDocument/2006/relationships/diagramData" Target="../diagrams/data2.xml"/><Relationship Id="rId9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eb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36DCB1E-A400-4008-AE97-FD26685E820F}"/>
              </a:ext>
            </a:extLst>
          </p:cNvPr>
          <p:cNvCxnSpPr/>
          <p:nvPr/>
        </p:nvCxnSpPr>
        <p:spPr>
          <a:xfrm>
            <a:off x="669925" y="3416306"/>
            <a:ext cx="4702176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37A356A-2844-408E-A612-8BC017C9009F}"/>
              </a:ext>
            </a:extLst>
          </p:cNvPr>
          <p:cNvCxnSpPr/>
          <p:nvPr/>
        </p:nvCxnSpPr>
        <p:spPr>
          <a:xfrm>
            <a:off x="669925" y="4760416"/>
            <a:ext cx="4702176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10800000" scaled="1"/>
              <a:tileRect/>
            </a:gra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标题 3">
            <a:extLst>
              <a:ext uri="{FF2B5EF4-FFF2-40B4-BE49-F238E27FC236}">
                <a16:creationId xmlns:a16="http://schemas.microsoft.com/office/drawing/2014/main" id="{7BCEA28A-0E48-4E5F-B410-1AAC0FC6B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925" y="3501123"/>
            <a:ext cx="6085682" cy="1200437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图书馆新生入馆培训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5107EE4-7991-475E-B7D6-F4568CB08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07" y="3095484"/>
            <a:ext cx="6819899" cy="291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5E512F-DD7B-4F92-A14F-5F2FEB087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71" y="1502453"/>
            <a:ext cx="5510870" cy="98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9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总馆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0640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4" name="Line 2">
            <a:extLst>
              <a:ext uri="{FF2B5EF4-FFF2-40B4-BE49-F238E27FC236}">
                <a16:creationId xmlns:a16="http://schemas.microsoft.com/office/drawing/2014/main" id="{955F9A4F-F683-4118-818B-6023AF8F2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323" y="5846994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BFC26317-3AA4-4E3D-BDC1-57913DF4506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3" y="5389794"/>
            <a:ext cx="1219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17EE6F93-00D5-4EF9-859F-10C17D2DBD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7323" y="5237394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EE8C3D22-3504-440F-A93D-1EECA3D995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3" y="1960794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545B498F-F639-4375-821D-91BEDF19B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0323" y="1960794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Line 7">
            <a:extLst>
              <a:ext uri="{FF2B5EF4-FFF2-40B4-BE49-F238E27FC236}">
                <a16:creationId xmlns:a16="http://schemas.microsoft.com/office/drawing/2014/main" id="{13871BF1-6670-4C0E-A12D-A0CB52062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3" y="1960794"/>
            <a:ext cx="579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0F6F538F-418D-43D6-B1A0-4615B67E4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9323" y="1960794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82E868B1-D659-4747-BF67-182041957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3" y="3027594"/>
            <a:ext cx="579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6F9A13C5-06A9-4432-8C51-1C64285902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8323" y="3027594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38649AE5-298B-4332-8211-58D69914D9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7323" y="3027594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75AE424C-2D1A-4832-844F-A5F0A9E551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323" y="3865794"/>
            <a:ext cx="0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A2D914B7-736A-4452-9E24-CDD7FB3D0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323" y="4399194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982AE335-0068-435D-B986-A7F60A52F87B}"/>
              </a:ext>
            </a:extLst>
          </p:cNvPr>
          <p:cNvSpPr/>
          <p:nvPr/>
        </p:nvSpPr>
        <p:spPr bwMode="auto">
          <a:xfrm>
            <a:off x="1795151" y="4687602"/>
            <a:ext cx="1460494" cy="1066800"/>
          </a:xfrm>
          <a:custGeom>
            <a:avLst/>
            <a:gdLst>
              <a:gd name="T0" fmla="*/ 2147483647 w 1417"/>
              <a:gd name="T1" fmla="*/ 2147483647 h 768"/>
              <a:gd name="T2" fmla="*/ 2147483647 w 1417"/>
              <a:gd name="T3" fmla="*/ 2147483647 h 768"/>
              <a:gd name="T4" fmla="*/ 2147483647 w 1417"/>
              <a:gd name="T5" fmla="*/ 2147483647 h 768"/>
              <a:gd name="T6" fmla="*/ 2147483647 w 1417"/>
              <a:gd name="T7" fmla="*/ 2147483647 h 768"/>
              <a:gd name="T8" fmla="*/ 2147483647 w 1417"/>
              <a:gd name="T9" fmla="*/ 2147483647 h 768"/>
              <a:gd name="T10" fmla="*/ 2147483647 w 1417"/>
              <a:gd name="T11" fmla="*/ 2147483647 h 768"/>
              <a:gd name="T12" fmla="*/ 2147483647 w 1417"/>
              <a:gd name="T13" fmla="*/ 2147483647 h 768"/>
              <a:gd name="T14" fmla="*/ 2147483647 w 1417"/>
              <a:gd name="T15" fmla="*/ 2147483647 h 768"/>
              <a:gd name="T16" fmla="*/ 2147483647 w 1417"/>
              <a:gd name="T17" fmla="*/ 2147483647 h 768"/>
              <a:gd name="T18" fmla="*/ 2147483647 w 1417"/>
              <a:gd name="T19" fmla="*/ 2147483647 h 768"/>
              <a:gd name="T20" fmla="*/ 2147483647 w 1417"/>
              <a:gd name="T21" fmla="*/ 2147483647 h 768"/>
              <a:gd name="T22" fmla="*/ 2147483647 w 1417"/>
              <a:gd name="T23" fmla="*/ 2147483647 h 768"/>
              <a:gd name="T24" fmla="*/ 2147483647 w 1417"/>
              <a:gd name="T25" fmla="*/ 2147483647 h 768"/>
              <a:gd name="T26" fmla="*/ 2147483647 w 1417"/>
              <a:gd name="T27" fmla="*/ 2147483647 h 768"/>
              <a:gd name="T28" fmla="*/ 2147483647 w 1417"/>
              <a:gd name="T29" fmla="*/ 2147483647 h 768"/>
              <a:gd name="T30" fmla="*/ 2147483647 w 1417"/>
              <a:gd name="T31" fmla="*/ 2147483647 h 768"/>
              <a:gd name="T32" fmla="*/ 2147483647 w 1417"/>
              <a:gd name="T33" fmla="*/ 2147483647 h 768"/>
              <a:gd name="T34" fmla="*/ 2147483647 w 1417"/>
              <a:gd name="T35" fmla="*/ 2147483647 h 768"/>
              <a:gd name="T36" fmla="*/ 2147483647 w 1417"/>
              <a:gd name="T37" fmla="*/ 2147483647 h 768"/>
              <a:gd name="T38" fmla="*/ 2147483647 w 1417"/>
              <a:gd name="T39" fmla="*/ 2147483647 h 768"/>
              <a:gd name="T40" fmla="*/ 2147483647 w 1417"/>
              <a:gd name="T41" fmla="*/ 2147483647 h 768"/>
              <a:gd name="T42" fmla="*/ 2147483647 w 1417"/>
              <a:gd name="T43" fmla="*/ 2147483647 h 768"/>
              <a:gd name="T44" fmla="*/ 2147483647 w 1417"/>
              <a:gd name="T45" fmla="*/ 2147483647 h 768"/>
              <a:gd name="T46" fmla="*/ 2147483647 w 1417"/>
              <a:gd name="T47" fmla="*/ 2147483647 h 768"/>
              <a:gd name="T48" fmla="*/ 2147483647 w 1417"/>
              <a:gd name="T49" fmla="*/ 2147483647 h 768"/>
              <a:gd name="T50" fmla="*/ 2147483647 w 1417"/>
              <a:gd name="T51" fmla="*/ 2147483647 h 768"/>
              <a:gd name="T52" fmla="*/ 2147483647 w 1417"/>
              <a:gd name="T53" fmla="*/ 2147483647 h 768"/>
              <a:gd name="T54" fmla="*/ 2147483647 w 1417"/>
              <a:gd name="T55" fmla="*/ 2147483647 h 768"/>
              <a:gd name="T56" fmla="*/ 2147483647 w 1417"/>
              <a:gd name="T57" fmla="*/ 2147483647 h 768"/>
              <a:gd name="T58" fmla="*/ 2147483647 w 1417"/>
              <a:gd name="T59" fmla="*/ 2147483647 h 768"/>
              <a:gd name="T60" fmla="*/ 2147483647 w 1417"/>
              <a:gd name="T61" fmla="*/ 2147483647 h 768"/>
              <a:gd name="T62" fmla="*/ 2147483647 w 1417"/>
              <a:gd name="T63" fmla="*/ 2147483647 h 768"/>
              <a:gd name="T64" fmla="*/ 2147483647 w 1417"/>
              <a:gd name="T65" fmla="*/ 2147483647 h 768"/>
              <a:gd name="T66" fmla="*/ 2147483647 w 1417"/>
              <a:gd name="T67" fmla="*/ 2147483647 h 768"/>
              <a:gd name="T68" fmla="*/ 2147483647 w 1417"/>
              <a:gd name="T69" fmla="*/ 2147483647 h 768"/>
              <a:gd name="T70" fmla="*/ 2147483647 w 1417"/>
              <a:gd name="T71" fmla="*/ 2147483647 h 768"/>
              <a:gd name="T72" fmla="*/ 2147483647 w 1417"/>
              <a:gd name="T73" fmla="*/ 2147483647 h 768"/>
              <a:gd name="T74" fmla="*/ 2147483647 w 1417"/>
              <a:gd name="T75" fmla="*/ 2147483647 h 768"/>
              <a:gd name="T76" fmla="*/ 2147483647 w 1417"/>
              <a:gd name="T77" fmla="*/ 2147483647 h 768"/>
              <a:gd name="T78" fmla="*/ 2147483647 w 1417"/>
              <a:gd name="T79" fmla="*/ 2147483647 h 768"/>
              <a:gd name="T80" fmla="*/ 2147483647 w 1417"/>
              <a:gd name="T81" fmla="*/ 2147483647 h 768"/>
              <a:gd name="T82" fmla="*/ 2147483647 w 1417"/>
              <a:gd name="T83" fmla="*/ 2147483647 h 768"/>
              <a:gd name="T84" fmla="*/ 2147483647 w 1417"/>
              <a:gd name="T85" fmla="*/ 2147483647 h 768"/>
              <a:gd name="T86" fmla="*/ 2147483647 w 1417"/>
              <a:gd name="T87" fmla="*/ 2147483647 h 768"/>
              <a:gd name="T88" fmla="*/ 2147483647 w 1417"/>
              <a:gd name="T89" fmla="*/ 2147483647 h 768"/>
              <a:gd name="T90" fmla="*/ 2147483647 w 1417"/>
              <a:gd name="T91" fmla="*/ 2147483647 h 768"/>
              <a:gd name="T92" fmla="*/ 2147483647 w 1417"/>
              <a:gd name="T93" fmla="*/ 2147483647 h 768"/>
              <a:gd name="T94" fmla="*/ 2147483647 w 1417"/>
              <a:gd name="T95" fmla="*/ 2147483647 h 768"/>
              <a:gd name="T96" fmla="*/ 2147483647 w 1417"/>
              <a:gd name="T97" fmla="*/ 2147483647 h 768"/>
              <a:gd name="T98" fmla="*/ 2147483647 w 1417"/>
              <a:gd name="T99" fmla="*/ 2147483647 h 768"/>
              <a:gd name="T100" fmla="*/ 2147483647 w 1417"/>
              <a:gd name="T101" fmla="*/ 2147483647 h 768"/>
              <a:gd name="T102" fmla="*/ 2147483647 w 1417"/>
              <a:gd name="T103" fmla="*/ 2147483647 h 768"/>
              <a:gd name="T104" fmla="*/ 2147483647 w 1417"/>
              <a:gd name="T105" fmla="*/ 2147483647 h 768"/>
              <a:gd name="T106" fmla="*/ 2147483647 w 1417"/>
              <a:gd name="T107" fmla="*/ 2147483647 h 768"/>
              <a:gd name="T108" fmla="*/ 2147483647 w 1417"/>
              <a:gd name="T109" fmla="*/ 2147483647 h 768"/>
              <a:gd name="T110" fmla="*/ 2147483647 w 1417"/>
              <a:gd name="T111" fmla="*/ 2147483647 h 768"/>
              <a:gd name="T112" fmla="*/ 2147483647 w 1417"/>
              <a:gd name="T113" fmla="*/ 2147483647 h 768"/>
              <a:gd name="T114" fmla="*/ 2147483647 w 1417"/>
              <a:gd name="T115" fmla="*/ 2147483647 h 768"/>
              <a:gd name="T116" fmla="*/ 2147483647 w 1417"/>
              <a:gd name="T117" fmla="*/ 2147483647 h 768"/>
              <a:gd name="T118" fmla="*/ 2147483647 w 1417"/>
              <a:gd name="T119" fmla="*/ 2147483647 h 768"/>
              <a:gd name="T120" fmla="*/ 2147483647 w 1417"/>
              <a:gd name="T121" fmla="*/ 2147483647 h 768"/>
              <a:gd name="T122" fmla="*/ 2147483647 w 1417"/>
              <a:gd name="T123" fmla="*/ 2147483647 h 768"/>
              <a:gd name="T124" fmla="*/ 0 w 1417"/>
              <a:gd name="T125" fmla="*/ 2147483647 h 7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417"/>
              <a:gd name="T190" fmla="*/ 0 h 768"/>
              <a:gd name="T191" fmla="*/ 1417 w 1417"/>
              <a:gd name="T192" fmla="*/ 768 h 76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417" h="768">
                <a:moveTo>
                  <a:pt x="0" y="2"/>
                </a:moveTo>
                <a:lnTo>
                  <a:pt x="90" y="94"/>
                </a:lnTo>
                <a:lnTo>
                  <a:pt x="90" y="95"/>
                </a:lnTo>
                <a:lnTo>
                  <a:pt x="92" y="95"/>
                </a:lnTo>
                <a:lnTo>
                  <a:pt x="95" y="97"/>
                </a:lnTo>
                <a:lnTo>
                  <a:pt x="101" y="98"/>
                </a:lnTo>
                <a:lnTo>
                  <a:pt x="103" y="99"/>
                </a:lnTo>
                <a:lnTo>
                  <a:pt x="107" y="100"/>
                </a:lnTo>
                <a:lnTo>
                  <a:pt x="111" y="101"/>
                </a:lnTo>
                <a:lnTo>
                  <a:pt x="113" y="101"/>
                </a:lnTo>
                <a:lnTo>
                  <a:pt x="117" y="102"/>
                </a:lnTo>
                <a:lnTo>
                  <a:pt x="122" y="103"/>
                </a:lnTo>
                <a:lnTo>
                  <a:pt x="127" y="104"/>
                </a:lnTo>
                <a:lnTo>
                  <a:pt x="132" y="104"/>
                </a:lnTo>
                <a:lnTo>
                  <a:pt x="137" y="104"/>
                </a:lnTo>
                <a:lnTo>
                  <a:pt x="144" y="105"/>
                </a:lnTo>
                <a:lnTo>
                  <a:pt x="151" y="105"/>
                </a:lnTo>
                <a:lnTo>
                  <a:pt x="162" y="105"/>
                </a:lnTo>
                <a:lnTo>
                  <a:pt x="170" y="105"/>
                </a:lnTo>
                <a:lnTo>
                  <a:pt x="181" y="105"/>
                </a:lnTo>
                <a:lnTo>
                  <a:pt x="191" y="105"/>
                </a:lnTo>
                <a:lnTo>
                  <a:pt x="202" y="105"/>
                </a:lnTo>
                <a:lnTo>
                  <a:pt x="211" y="105"/>
                </a:lnTo>
                <a:lnTo>
                  <a:pt x="221" y="105"/>
                </a:lnTo>
                <a:lnTo>
                  <a:pt x="229" y="105"/>
                </a:lnTo>
                <a:lnTo>
                  <a:pt x="238" y="105"/>
                </a:lnTo>
                <a:lnTo>
                  <a:pt x="245" y="105"/>
                </a:lnTo>
                <a:lnTo>
                  <a:pt x="250" y="105"/>
                </a:lnTo>
                <a:lnTo>
                  <a:pt x="253" y="105"/>
                </a:lnTo>
                <a:lnTo>
                  <a:pt x="254" y="105"/>
                </a:lnTo>
                <a:lnTo>
                  <a:pt x="348" y="229"/>
                </a:lnTo>
                <a:lnTo>
                  <a:pt x="406" y="247"/>
                </a:lnTo>
                <a:lnTo>
                  <a:pt x="533" y="247"/>
                </a:lnTo>
                <a:lnTo>
                  <a:pt x="660" y="398"/>
                </a:lnTo>
                <a:lnTo>
                  <a:pt x="661" y="398"/>
                </a:lnTo>
                <a:lnTo>
                  <a:pt x="665" y="399"/>
                </a:lnTo>
                <a:lnTo>
                  <a:pt x="667" y="401"/>
                </a:lnTo>
                <a:lnTo>
                  <a:pt x="669" y="402"/>
                </a:lnTo>
                <a:lnTo>
                  <a:pt x="672" y="403"/>
                </a:lnTo>
                <a:lnTo>
                  <a:pt x="676" y="403"/>
                </a:lnTo>
                <a:lnTo>
                  <a:pt x="679" y="405"/>
                </a:lnTo>
                <a:lnTo>
                  <a:pt x="683" y="406"/>
                </a:lnTo>
                <a:lnTo>
                  <a:pt x="686" y="408"/>
                </a:lnTo>
                <a:lnTo>
                  <a:pt x="690" y="409"/>
                </a:lnTo>
                <a:lnTo>
                  <a:pt x="694" y="410"/>
                </a:lnTo>
                <a:lnTo>
                  <a:pt x="698" y="411"/>
                </a:lnTo>
                <a:lnTo>
                  <a:pt x="702" y="412"/>
                </a:lnTo>
                <a:lnTo>
                  <a:pt x="706" y="413"/>
                </a:lnTo>
                <a:lnTo>
                  <a:pt x="711" y="415"/>
                </a:lnTo>
                <a:lnTo>
                  <a:pt x="717" y="417"/>
                </a:lnTo>
                <a:lnTo>
                  <a:pt x="722" y="418"/>
                </a:lnTo>
                <a:lnTo>
                  <a:pt x="725" y="418"/>
                </a:lnTo>
                <a:lnTo>
                  <a:pt x="730" y="419"/>
                </a:lnTo>
                <a:lnTo>
                  <a:pt x="733" y="419"/>
                </a:lnTo>
                <a:lnTo>
                  <a:pt x="878" y="316"/>
                </a:lnTo>
                <a:lnTo>
                  <a:pt x="813" y="396"/>
                </a:lnTo>
                <a:lnTo>
                  <a:pt x="816" y="398"/>
                </a:lnTo>
                <a:lnTo>
                  <a:pt x="820" y="402"/>
                </a:lnTo>
                <a:lnTo>
                  <a:pt x="826" y="408"/>
                </a:lnTo>
                <a:lnTo>
                  <a:pt x="833" y="414"/>
                </a:lnTo>
                <a:lnTo>
                  <a:pt x="841" y="421"/>
                </a:lnTo>
                <a:lnTo>
                  <a:pt x="851" y="430"/>
                </a:lnTo>
                <a:lnTo>
                  <a:pt x="861" y="439"/>
                </a:lnTo>
                <a:lnTo>
                  <a:pt x="871" y="448"/>
                </a:lnTo>
                <a:lnTo>
                  <a:pt x="882" y="458"/>
                </a:lnTo>
                <a:lnTo>
                  <a:pt x="892" y="467"/>
                </a:lnTo>
                <a:lnTo>
                  <a:pt x="903" y="476"/>
                </a:lnTo>
                <a:lnTo>
                  <a:pt x="913" y="486"/>
                </a:lnTo>
                <a:lnTo>
                  <a:pt x="923" y="495"/>
                </a:lnTo>
                <a:lnTo>
                  <a:pt x="932" y="503"/>
                </a:lnTo>
                <a:lnTo>
                  <a:pt x="941" y="511"/>
                </a:lnTo>
                <a:lnTo>
                  <a:pt x="948" y="518"/>
                </a:lnTo>
                <a:lnTo>
                  <a:pt x="955" y="524"/>
                </a:lnTo>
                <a:lnTo>
                  <a:pt x="960" y="529"/>
                </a:lnTo>
                <a:lnTo>
                  <a:pt x="965" y="533"/>
                </a:lnTo>
                <a:lnTo>
                  <a:pt x="968" y="537"/>
                </a:lnTo>
                <a:lnTo>
                  <a:pt x="972" y="541"/>
                </a:lnTo>
                <a:lnTo>
                  <a:pt x="974" y="544"/>
                </a:lnTo>
                <a:lnTo>
                  <a:pt x="976" y="545"/>
                </a:lnTo>
                <a:lnTo>
                  <a:pt x="978" y="549"/>
                </a:lnTo>
                <a:lnTo>
                  <a:pt x="979" y="550"/>
                </a:lnTo>
                <a:lnTo>
                  <a:pt x="979" y="551"/>
                </a:lnTo>
                <a:lnTo>
                  <a:pt x="1059" y="570"/>
                </a:lnTo>
                <a:lnTo>
                  <a:pt x="1131" y="541"/>
                </a:lnTo>
                <a:lnTo>
                  <a:pt x="1131" y="542"/>
                </a:lnTo>
                <a:lnTo>
                  <a:pt x="1133" y="543"/>
                </a:lnTo>
                <a:lnTo>
                  <a:pt x="1136" y="545"/>
                </a:lnTo>
                <a:lnTo>
                  <a:pt x="1140" y="548"/>
                </a:lnTo>
                <a:lnTo>
                  <a:pt x="1146" y="552"/>
                </a:lnTo>
                <a:lnTo>
                  <a:pt x="1150" y="557"/>
                </a:lnTo>
                <a:lnTo>
                  <a:pt x="1157" y="562"/>
                </a:lnTo>
                <a:lnTo>
                  <a:pt x="1166" y="567"/>
                </a:lnTo>
                <a:lnTo>
                  <a:pt x="1173" y="574"/>
                </a:lnTo>
                <a:lnTo>
                  <a:pt x="1182" y="582"/>
                </a:lnTo>
                <a:lnTo>
                  <a:pt x="1191" y="590"/>
                </a:lnTo>
                <a:lnTo>
                  <a:pt x="1202" y="598"/>
                </a:lnTo>
                <a:lnTo>
                  <a:pt x="1211" y="607"/>
                </a:lnTo>
                <a:lnTo>
                  <a:pt x="1223" y="617"/>
                </a:lnTo>
                <a:lnTo>
                  <a:pt x="1233" y="627"/>
                </a:lnTo>
                <a:lnTo>
                  <a:pt x="1245" y="637"/>
                </a:lnTo>
                <a:lnTo>
                  <a:pt x="1256" y="648"/>
                </a:lnTo>
                <a:lnTo>
                  <a:pt x="1267" y="659"/>
                </a:lnTo>
                <a:lnTo>
                  <a:pt x="1280" y="670"/>
                </a:lnTo>
                <a:lnTo>
                  <a:pt x="1291" y="682"/>
                </a:lnTo>
                <a:lnTo>
                  <a:pt x="1302" y="692"/>
                </a:lnTo>
                <a:lnTo>
                  <a:pt x="1313" y="704"/>
                </a:lnTo>
                <a:lnTo>
                  <a:pt x="1323" y="714"/>
                </a:lnTo>
                <a:lnTo>
                  <a:pt x="1333" y="724"/>
                </a:lnTo>
                <a:lnTo>
                  <a:pt x="1341" y="733"/>
                </a:lnTo>
                <a:lnTo>
                  <a:pt x="1350" y="742"/>
                </a:lnTo>
                <a:lnTo>
                  <a:pt x="1358" y="750"/>
                </a:lnTo>
                <a:lnTo>
                  <a:pt x="1364" y="755"/>
                </a:lnTo>
                <a:lnTo>
                  <a:pt x="1369" y="761"/>
                </a:lnTo>
                <a:lnTo>
                  <a:pt x="1373" y="765"/>
                </a:lnTo>
                <a:lnTo>
                  <a:pt x="1375" y="768"/>
                </a:lnTo>
                <a:lnTo>
                  <a:pt x="1377" y="768"/>
                </a:lnTo>
                <a:lnTo>
                  <a:pt x="1417" y="692"/>
                </a:lnTo>
                <a:lnTo>
                  <a:pt x="1238" y="478"/>
                </a:lnTo>
                <a:lnTo>
                  <a:pt x="1067" y="483"/>
                </a:lnTo>
                <a:lnTo>
                  <a:pt x="999" y="264"/>
                </a:lnTo>
                <a:lnTo>
                  <a:pt x="686" y="278"/>
                </a:lnTo>
                <a:lnTo>
                  <a:pt x="687" y="153"/>
                </a:lnTo>
                <a:lnTo>
                  <a:pt x="444" y="162"/>
                </a:lnTo>
                <a:lnTo>
                  <a:pt x="424" y="50"/>
                </a:lnTo>
                <a:lnTo>
                  <a:pt x="107" y="0"/>
                </a:lnTo>
                <a:lnTo>
                  <a:pt x="0" y="2"/>
                </a:lnTo>
                <a:close/>
              </a:path>
            </a:pathLst>
          </a:custGeom>
          <a:solidFill>
            <a:srgbClr val="FFC266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44DE05FC-77F9-4D25-BCA1-AA6DAE8DD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858" y="3422883"/>
            <a:ext cx="2376488" cy="10033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kumimoji="1" lang="zh-CN" altLang="en-US" sz="4000" b="1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服务大厅</a:t>
            </a:r>
            <a:endParaRPr kumimoji="1" lang="en-US" altLang="zh-CN" sz="4000" b="1" dirty="0">
              <a:solidFill>
                <a:srgbClr val="2804AC"/>
              </a:solidFill>
              <a:latin typeface="Tahoma" panose="020B0604030504040204" pitchFamily="34" charset="0"/>
              <a:ea typeface="黑体" panose="02010609060101010101" pitchFamily="2" charset="-122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</a:pPr>
            <a:r>
              <a:rPr kumimoji="1" lang="zh-CN" altLang="en-US" sz="1600" b="1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二楼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27E295ED-6494-4570-AE9D-DF81A9662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88" y="53897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290E4104-9CA1-4DD1-9194-9E5EB5399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01" y="3437169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8D997B05-D80E-4B43-813F-81310130E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179" y="4535718"/>
            <a:ext cx="182880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2800" b="1" dirty="0">
                <a:solidFill>
                  <a:srgbClr val="2804AC"/>
                </a:solidFill>
                <a:latin typeface="Tahoma" panose="020B0604030504040204" pitchFamily="34" charset="0"/>
              </a:rPr>
              <a:t>  </a:t>
            </a:r>
            <a:r>
              <a:rPr kumimoji="1" lang="en-US" altLang="zh-CN" sz="40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D</a:t>
            </a:r>
            <a:r>
              <a:rPr kumimoji="1" lang="en-US" altLang="zh-CN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  <a:r>
              <a:rPr kumimoji="1" lang="zh-CN" altLang="en-US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区</a:t>
            </a: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D3997F1C-6208-4C06-87E2-E6068740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06" y="1925868"/>
            <a:ext cx="685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厕所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61583AD9-692B-48E6-A0FD-1CD401496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948" y="1925869"/>
            <a:ext cx="685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FF9900"/>
                </a:solidFill>
                <a:latin typeface="Tahoma" panose="020B0604030504040204" pitchFamily="34" charset="0"/>
              </a:rPr>
              <a:t> </a:t>
            </a: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厕所</a:t>
            </a: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72A68DFC-5953-48FF-9C5E-EF5FD155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3" y="3027594"/>
            <a:ext cx="685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FF9900"/>
                </a:solidFill>
                <a:latin typeface="Tahoma" panose="020B0604030504040204" pitchFamily="34" charset="0"/>
              </a:rPr>
              <a:t>  </a:t>
            </a: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厕所</a:t>
            </a:r>
          </a:p>
        </p:txBody>
      </p:sp>
      <p:sp>
        <p:nvSpPr>
          <p:cNvPr id="34" name="Text Box 24">
            <a:extLst>
              <a:ext uri="{FF2B5EF4-FFF2-40B4-BE49-F238E27FC236}">
                <a16:creationId xmlns:a16="http://schemas.microsoft.com/office/drawing/2014/main" id="{BB476F90-7F1A-4D38-8D29-D74E4FB53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723" y="3027594"/>
            <a:ext cx="685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FF9900"/>
                </a:solidFill>
                <a:latin typeface="Tahoma" panose="020B0604030504040204" pitchFamily="34" charset="0"/>
              </a:rPr>
              <a:t>  </a:t>
            </a: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厕所</a:t>
            </a:r>
          </a:p>
        </p:txBody>
      </p:sp>
      <p:sp>
        <p:nvSpPr>
          <p:cNvPr id="35" name="Line 25">
            <a:extLst>
              <a:ext uri="{FF2B5EF4-FFF2-40B4-BE49-F238E27FC236}">
                <a16:creationId xmlns:a16="http://schemas.microsoft.com/office/drawing/2014/main" id="{BDA9C1D1-4109-490D-86A0-EA5730C48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174" y="2286232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C7DED1EB-EC73-499C-938E-A3D3A696E4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2998" y="192587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Line 27">
            <a:extLst>
              <a:ext uri="{FF2B5EF4-FFF2-40B4-BE49-F238E27FC236}">
                <a16:creationId xmlns:a16="http://schemas.microsoft.com/office/drawing/2014/main" id="{336113EA-625A-402C-9C31-4F7C24191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9323" y="1960794"/>
            <a:ext cx="0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7269128F-3D94-4E88-A89F-194CA7BA8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123" y="19607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Line 29">
            <a:extLst>
              <a:ext uri="{FF2B5EF4-FFF2-40B4-BE49-F238E27FC236}">
                <a16:creationId xmlns:a16="http://schemas.microsoft.com/office/drawing/2014/main" id="{C26D56E8-1A02-4996-9CC2-3A4277BC5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123" y="226559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Line 30">
            <a:extLst>
              <a:ext uri="{FF2B5EF4-FFF2-40B4-BE49-F238E27FC236}">
                <a16:creationId xmlns:a16="http://schemas.microsoft.com/office/drawing/2014/main" id="{29645776-27C7-49F4-9E9C-55DF33164889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3" y="30275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Line 31">
            <a:extLst>
              <a:ext uri="{FF2B5EF4-FFF2-40B4-BE49-F238E27FC236}">
                <a16:creationId xmlns:a16="http://schemas.microsoft.com/office/drawing/2014/main" id="{7DA307D8-5BD4-4D23-8927-072388767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3" y="333239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Line 32">
            <a:extLst>
              <a:ext uri="{FF2B5EF4-FFF2-40B4-BE49-F238E27FC236}">
                <a16:creationId xmlns:a16="http://schemas.microsoft.com/office/drawing/2014/main" id="{0DFF8B62-DC42-4B93-AAC8-657736CDC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7323" y="30275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65A5A221-9DDD-4F39-9221-960D14E24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2123" y="30275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Line 34">
            <a:extLst>
              <a:ext uri="{FF2B5EF4-FFF2-40B4-BE49-F238E27FC236}">
                <a16:creationId xmlns:a16="http://schemas.microsoft.com/office/drawing/2014/main" id="{F8FBFA89-CC49-4AE6-B236-1B2F46EFF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2123" y="333239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" name="Line 35">
            <a:extLst>
              <a:ext uri="{FF2B5EF4-FFF2-40B4-BE49-F238E27FC236}">
                <a16:creationId xmlns:a16="http://schemas.microsoft.com/office/drawing/2014/main" id="{E62A3D36-9964-4F29-8072-F4E95EA6B1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89323" y="302759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Line 36">
            <a:extLst>
              <a:ext uri="{FF2B5EF4-FFF2-40B4-BE49-F238E27FC236}">
                <a16:creationId xmlns:a16="http://schemas.microsoft.com/office/drawing/2014/main" id="{6B6A7C26-59B5-44C2-9052-355B10ABA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323" y="538979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Line 37">
            <a:extLst>
              <a:ext uri="{FF2B5EF4-FFF2-40B4-BE49-F238E27FC236}">
                <a16:creationId xmlns:a16="http://schemas.microsoft.com/office/drawing/2014/main" id="{EDCB47F2-7C88-45AE-8A48-2E82CEE4DF4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3123" y="5389794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" name="Line 38">
            <a:extLst>
              <a:ext uri="{FF2B5EF4-FFF2-40B4-BE49-F238E27FC236}">
                <a16:creationId xmlns:a16="http://schemas.microsoft.com/office/drawing/2014/main" id="{16F49027-C236-403E-9650-D7697E5B2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2523" y="538979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Line 39">
            <a:extLst>
              <a:ext uri="{FF2B5EF4-FFF2-40B4-BE49-F238E27FC236}">
                <a16:creationId xmlns:a16="http://schemas.microsoft.com/office/drawing/2014/main" id="{54A45453-B38B-4337-8BC4-D7245B426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2523" y="5389794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" name="Oval 40">
            <a:extLst>
              <a:ext uri="{FF2B5EF4-FFF2-40B4-BE49-F238E27FC236}">
                <a16:creationId xmlns:a16="http://schemas.microsoft.com/office/drawing/2014/main" id="{70691C42-8DFB-4DC0-A1B1-BAC3E06FB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3" y="3179994"/>
            <a:ext cx="533400" cy="1828800"/>
          </a:xfrm>
          <a:prstGeom prst="ellipse">
            <a:avLst/>
          </a:prstGeom>
          <a:noFill/>
          <a:ln w="9525">
            <a:noFill/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3" name="Rectangle 41">
            <a:extLst>
              <a:ext uri="{FF2B5EF4-FFF2-40B4-BE49-F238E27FC236}">
                <a16:creationId xmlns:a16="http://schemas.microsoft.com/office/drawing/2014/main" id="{FECEB7DC-14F6-4763-AF55-5597C854E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33" y="1133682"/>
            <a:ext cx="63373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kumimoji="1" lang="zh-CN" altLang="en-US" sz="4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华文楷体" pitchFamily="2" charset="-122"/>
              </a:rPr>
              <a:t> </a:t>
            </a:r>
            <a:r>
              <a:rPr lang="zh-CN" altLang="en-US" sz="3200" b="1" dirty="0">
                <a:ln/>
                <a:solidFill>
                  <a:schemeClr val="accent4">
                    <a:lumMod val="50000"/>
                  </a:schemeClr>
                </a:solidFill>
              </a:rPr>
              <a:t>总馆平面区域图</a:t>
            </a:r>
          </a:p>
        </p:txBody>
      </p:sp>
      <p:sp>
        <p:nvSpPr>
          <p:cNvPr id="57" name="Text Box 43">
            <a:extLst>
              <a:ext uri="{FF2B5EF4-FFF2-40B4-BE49-F238E27FC236}">
                <a16:creationId xmlns:a16="http://schemas.microsoft.com/office/drawing/2014/main" id="{56A68945-26DA-4338-B6FC-231B64B72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523" y="3726094"/>
            <a:ext cx="990600" cy="15255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2800" b="1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kumimoji="1" lang="en-US" altLang="zh-CN" sz="4000" b="1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</a:p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3600" b="1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3600" b="1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区</a:t>
            </a:r>
          </a:p>
        </p:txBody>
      </p:sp>
      <p:sp>
        <p:nvSpPr>
          <p:cNvPr id="60" name="Text Box 44">
            <a:extLst>
              <a:ext uri="{FF2B5EF4-FFF2-40B4-BE49-F238E27FC236}">
                <a16:creationId xmlns:a16="http://schemas.microsoft.com/office/drawing/2014/main" id="{1753E7AD-75BC-484A-81CD-77350C54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463" y="53897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61" name="Text Box 45">
            <a:extLst>
              <a:ext uri="{FF2B5EF4-FFF2-40B4-BE49-F238E27FC236}">
                <a16:creationId xmlns:a16="http://schemas.microsoft.com/office/drawing/2014/main" id="{A3A0452B-DAB0-43F8-8673-F93FBB6A3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613" y="3365733"/>
            <a:ext cx="400110" cy="465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62" name="矩形 45">
            <a:extLst>
              <a:ext uri="{FF2B5EF4-FFF2-40B4-BE49-F238E27FC236}">
                <a16:creationId xmlns:a16="http://schemas.microsoft.com/office/drawing/2014/main" id="{B5E6002A-7756-4508-A45A-19DEA5377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21" y="2265594"/>
            <a:ext cx="25908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B   </a:t>
            </a:r>
            <a:r>
              <a:rPr kumimoji="1" lang="zh-CN" altLang="en-US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区</a:t>
            </a:r>
          </a:p>
        </p:txBody>
      </p:sp>
      <p:sp>
        <p:nvSpPr>
          <p:cNvPr id="63" name="Text Box 18">
            <a:extLst>
              <a:ext uri="{FF2B5EF4-FFF2-40B4-BE49-F238E27FC236}">
                <a16:creationId xmlns:a16="http://schemas.microsoft.com/office/drawing/2014/main" id="{913A2CB1-EE08-4DD1-A845-0FD23AD0B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663" y="19607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64" name="Text Box 18">
            <a:extLst>
              <a:ext uri="{FF2B5EF4-FFF2-40B4-BE49-F238E27FC236}">
                <a16:creationId xmlns:a16="http://schemas.microsoft.com/office/drawing/2014/main" id="{B4F1A9E1-E531-47FD-AC71-10220C34F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863" y="19607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66" name="Text Box 42">
            <a:extLst>
              <a:ext uri="{FF2B5EF4-FFF2-40B4-BE49-F238E27FC236}">
                <a16:creationId xmlns:a16="http://schemas.microsoft.com/office/drawing/2014/main" id="{C1E32D3C-D2A5-42E8-B73A-D6F727649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4" y="3510194"/>
            <a:ext cx="879475" cy="2166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2800" b="1" dirty="0">
                <a:solidFill>
                  <a:srgbClr val="FFFF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</a:t>
            </a:r>
            <a:r>
              <a:rPr kumimoji="1" lang="en-US" altLang="zh-CN" sz="40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</a:t>
            </a:r>
            <a:r>
              <a:rPr kumimoji="1" lang="en-US" altLang="zh-CN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</a:p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en-US" altLang="zh-CN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kumimoji="1" lang="zh-CN" altLang="en-US" sz="36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区</a:t>
            </a:r>
          </a:p>
          <a:p>
            <a:pPr>
              <a:spcBef>
                <a:spcPct val="50000"/>
              </a:spcBef>
              <a:buClr>
                <a:schemeClr val="accent1"/>
              </a:buClr>
            </a:pPr>
            <a:endParaRPr kumimoji="1" lang="zh-CN" altLang="en-US" sz="2800" b="1" dirty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9" name="Freeform 14">
            <a:extLst>
              <a:ext uri="{FF2B5EF4-FFF2-40B4-BE49-F238E27FC236}">
                <a16:creationId xmlns:a16="http://schemas.microsoft.com/office/drawing/2014/main" id="{368C260C-BC19-4C98-B934-8171C8E422C6}"/>
              </a:ext>
            </a:extLst>
          </p:cNvPr>
          <p:cNvSpPr/>
          <p:nvPr/>
        </p:nvSpPr>
        <p:spPr bwMode="auto">
          <a:xfrm rot="16993978">
            <a:off x="3689676" y="4666990"/>
            <a:ext cx="1460494" cy="1066800"/>
          </a:xfrm>
          <a:custGeom>
            <a:avLst/>
            <a:gdLst>
              <a:gd name="T0" fmla="*/ 2147483647 w 1417"/>
              <a:gd name="T1" fmla="*/ 2147483647 h 768"/>
              <a:gd name="T2" fmla="*/ 2147483647 w 1417"/>
              <a:gd name="T3" fmla="*/ 2147483647 h 768"/>
              <a:gd name="T4" fmla="*/ 2147483647 w 1417"/>
              <a:gd name="T5" fmla="*/ 2147483647 h 768"/>
              <a:gd name="T6" fmla="*/ 2147483647 w 1417"/>
              <a:gd name="T7" fmla="*/ 2147483647 h 768"/>
              <a:gd name="T8" fmla="*/ 2147483647 w 1417"/>
              <a:gd name="T9" fmla="*/ 2147483647 h 768"/>
              <a:gd name="T10" fmla="*/ 2147483647 w 1417"/>
              <a:gd name="T11" fmla="*/ 2147483647 h 768"/>
              <a:gd name="T12" fmla="*/ 2147483647 w 1417"/>
              <a:gd name="T13" fmla="*/ 2147483647 h 768"/>
              <a:gd name="T14" fmla="*/ 2147483647 w 1417"/>
              <a:gd name="T15" fmla="*/ 2147483647 h 768"/>
              <a:gd name="T16" fmla="*/ 2147483647 w 1417"/>
              <a:gd name="T17" fmla="*/ 2147483647 h 768"/>
              <a:gd name="T18" fmla="*/ 2147483647 w 1417"/>
              <a:gd name="T19" fmla="*/ 2147483647 h 768"/>
              <a:gd name="T20" fmla="*/ 2147483647 w 1417"/>
              <a:gd name="T21" fmla="*/ 2147483647 h 768"/>
              <a:gd name="T22" fmla="*/ 2147483647 w 1417"/>
              <a:gd name="T23" fmla="*/ 2147483647 h 768"/>
              <a:gd name="T24" fmla="*/ 2147483647 w 1417"/>
              <a:gd name="T25" fmla="*/ 2147483647 h 768"/>
              <a:gd name="T26" fmla="*/ 2147483647 w 1417"/>
              <a:gd name="T27" fmla="*/ 2147483647 h 768"/>
              <a:gd name="T28" fmla="*/ 2147483647 w 1417"/>
              <a:gd name="T29" fmla="*/ 2147483647 h 768"/>
              <a:gd name="T30" fmla="*/ 2147483647 w 1417"/>
              <a:gd name="T31" fmla="*/ 2147483647 h 768"/>
              <a:gd name="T32" fmla="*/ 2147483647 w 1417"/>
              <a:gd name="T33" fmla="*/ 2147483647 h 768"/>
              <a:gd name="T34" fmla="*/ 2147483647 w 1417"/>
              <a:gd name="T35" fmla="*/ 2147483647 h 768"/>
              <a:gd name="T36" fmla="*/ 2147483647 w 1417"/>
              <a:gd name="T37" fmla="*/ 2147483647 h 768"/>
              <a:gd name="T38" fmla="*/ 2147483647 w 1417"/>
              <a:gd name="T39" fmla="*/ 2147483647 h 768"/>
              <a:gd name="T40" fmla="*/ 2147483647 w 1417"/>
              <a:gd name="T41" fmla="*/ 2147483647 h 768"/>
              <a:gd name="T42" fmla="*/ 2147483647 w 1417"/>
              <a:gd name="T43" fmla="*/ 2147483647 h 768"/>
              <a:gd name="T44" fmla="*/ 2147483647 w 1417"/>
              <a:gd name="T45" fmla="*/ 2147483647 h 768"/>
              <a:gd name="T46" fmla="*/ 2147483647 w 1417"/>
              <a:gd name="T47" fmla="*/ 2147483647 h 768"/>
              <a:gd name="T48" fmla="*/ 2147483647 w 1417"/>
              <a:gd name="T49" fmla="*/ 2147483647 h 768"/>
              <a:gd name="T50" fmla="*/ 2147483647 w 1417"/>
              <a:gd name="T51" fmla="*/ 2147483647 h 768"/>
              <a:gd name="T52" fmla="*/ 2147483647 w 1417"/>
              <a:gd name="T53" fmla="*/ 2147483647 h 768"/>
              <a:gd name="T54" fmla="*/ 2147483647 w 1417"/>
              <a:gd name="T55" fmla="*/ 2147483647 h 768"/>
              <a:gd name="T56" fmla="*/ 2147483647 w 1417"/>
              <a:gd name="T57" fmla="*/ 2147483647 h 768"/>
              <a:gd name="T58" fmla="*/ 2147483647 w 1417"/>
              <a:gd name="T59" fmla="*/ 2147483647 h 768"/>
              <a:gd name="T60" fmla="*/ 2147483647 w 1417"/>
              <a:gd name="T61" fmla="*/ 2147483647 h 768"/>
              <a:gd name="T62" fmla="*/ 2147483647 w 1417"/>
              <a:gd name="T63" fmla="*/ 2147483647 h 768"/>
              <a:gd name="T64" fmla="*/ 2147483647 w 1417"/>
              <a:gd name="T65" fmla="*/ 2147483647 h 768"/>
              <a:gd name="T66" fmla="*/ 2147483647 w 1417"/>
              <a:gd name="T67" fmla="*/ 2147483647 h 768"/>
              <a:gd name="T68" fmla="*/ 2147483647 w 1417"/>
              <a:gd name="T69" fmla="*/ 2147483647 h 768"/>
              <a:gd name="T70" fmla="*/ 2147483647 w 1417"/>
              <a:gd name="T71" fmla="*/ 2147483647 h 768"/>
              <a:gd name="T72" fmla="*/ 2147483647 w 1417"/>
              <a:gd name="T73" fmla="*/ 2147483647 h 768"/>
              <a:gd name="T74" fmla="*/ 2147483647 w 1417"/>
              <a:gd name="T75" fmla="*/ 2147483647 h 768"/>
              <a:gd name="T76" fmla="*/ 2147483647 w 1417"/>
              <a:gd name="T77" fmla="*/ 2147483647 h 768"/>
              <a:gd name="T78" fmla="*/ 2147483647 w 1417"/>
              <a:gd name="T79" fmla="*/ 2147483647 h 768"/>
              <a:gd name="T80" fmla="*/ 2147483647 w 1417"/>
              <a:gd name="T81" fmla="*/ 2147483647 h 768"/>
              <a:gd name="T82" fmla="*/ 2147483647 w 1417"/>
              <a:gd name="T83" fmla="*/ 2147483647 h 768"/>
              <a:gd name="T84" fmla="*/ 2147483647 w 1417"/>
              <a:gd name="T85" fmla="*/ 2147483647 h 768"/>
              <a:gd name="T86" fmla="*/ 2147483647 w 1417"/>
              <a:gd name="T87" fmla="*/ 2147483647 h 768"/>
              <a:gd name="T88" fmla="*/ 2147483647 w 1417"/>
              <a:gd name="T89" fmla="*/ 2147483647 h 768"/>
              <a:gd name="T90" fmla="*/ 2147483647 w 1417"/>
              <a:gd name="T91" fmla="*/ 2147483647 h 768"/>
              <a:gd name="T92" fmla="*/ 2147483647 w 1417"/>
              <a:gd name="T93" fmla="*/ 2147483647 h 768"/>
              <a:gd name="T94" fmla="*/ 2147483647 w 1417"/>
              <a:gd name="T95" fmla="*/ 2147483647 h 768"/>
              <a:gd name="T96" fmla="*/ 2147483647 w 1417"/>
              <a:gd name="T97" fmla="*/ 2147483647 h 768"/>
              <a:gd name="T98" fmla="*/ 2147483647 w 1417"/>
              <a:gd name="T99" fmla="*/ 2147483647 h 768"/>
              <a:gd name="T100" fmla="*/ 2147483647 w 1417"/>
              <a:gd name="T101" fmla="*/ 2147483647 h 768"/>
              <a:gd name="T102" fmla="*/ 2147483647 w 1417"/>
              <a:gd name="T103" fmla="*/ 2147483647 h 768"/>
              <a:gd name="T104" fmla="*/ 2147483647 w 1417"/>
              <a:gd name="T105" fmla="*/ 2147483647 h 768"/>
              <a:gd name="T106" fmla="*/ 2147483647 w 1417"/>
              <a:gd name="T107" fmla="*/ 2147483647 h 768"/>
              <a:gd name="T108" fmla="*/ 2147483647 w 1417"/>
              <a:gd name="T109" fmla="*/ 2147483647 h 768"/>
              <a:gd name="T110" fmla="*/ 2147483647 w 1417"/>
              <a:gd name="T111" fmla="*/ 2147483647 h 768"/>
              <a:gd name="T112" fmla="*/ 2147483647 w 1417"/>
              <a:gd name="T113" fmla="*/ 2147483647 h 768"/>
              <a:gd name="T114" fmla="*/ 2147483647 w 1417"/>
              <a:gd name="T115" fmla="*/ 2147483647 h 768"/>
              <a:gd name="T116" fmla="*/ 2147483647 w 1417"/>
              <a:gd name="T117" fmla="*/ 2147483647 h 768"/>
              <a:gd name="T118" fmla="*/ 2147483647 w 1417"/>
              <a:gd name="T119" fmla="*/ 2147483647 h 768"/>
              <a:gd name="T120" fmla="*/ 2147483647 w 1417"/>
              <a:gd name="T121" fmla="*/ 2147483647 h 768"/>
              <a:gd name="T122" fmla="*/ 2147483647 w 1417"/>
              <a:gd name="T123" fmla="*/ 2147483647 h 768"/>
              <a:gd name="T124" fmla="*/ 0 w 1417"/>
              <a:gd name="T125" fmla="*/ 2147483647 h 7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417"/>
              <a:gd name="T190" fmla="*/ 0 h 768"/>
              <a:gd name="T191" fmla="*/ 1417 w 1417"/>
              <a:gd name="T192" fmla="*/ 768 h 76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417" h="768">
                <a:moveTo>
                  <a:pt x="0" y="2"/>
                </a:moveTo>
                <a:lnTo>
                  <a:pt x="90" y="94"/>
                </a:lnTo>
                <a:lnTo>
                  <a:pt x="90" y="95"/>
                </a:lnTo>
                <a:lnTo>
                  <a:pt x="92" y="95"/>
                </a:lnTo>
                <a:lnTo>
                  <a:pt x="95" y="97"/>
                </a:lnTo>
                <a:lnTo>
                  <a:pt x="101" y="98"/>
                </a:lnTo>
                <a:lnTo>
                  <a:pt x="103" y="99"/>
                </a:lnTo>
                <a:lnTo>
                  <a:pt x="107" y="100"/>
                </a:lnTo>
                <a:lnTo>
                  <a:pt x="111" y="101"/>
                </a:lnTo>
                <a:lnTo>
                  <a:pt x="113" y="101"/>
                </a:lnTo>
                <a:lnTo>
                  <a:pt x="117" y="102"/>
                </a:lnTo>
                <a:lnTo>
                  <a:pt x="122" y="103"/>
                </a:lnTo>
                <a:lnTo>
                  <a:pt x="127" y="104"/>
                </a:lnTo>
                <a:lnTo>
                  <a:pt x="132" y="104"/>
                </a:lnTo>
                <a:lnTo>
                  <a:pt x="137" y="104"/>
                </a:lnTo>
                <a:lnTo>
                  <a:pt x="144" y="105"/>
                </a:lnTo>
                <a:lnTo>
                  <a:pt x="151" y="105"/>
                </a:lnTo>
                <a:lnTo>
                  <a:pt x="162" y="105"/>
                </a:lnTo>
                <a:lnTo>
                  <a:pt x="170" y="105"/>
                </a:lnTo>
                <a:lnTo>
                  <a:pt x="181" y="105"/>
                </a:lnTo>
                <a:lnTo>
                  <a:pt x="191" y="105"/>
                </a:lnTo>
                <a:lnTo>
                  <a:pt x="202" y="105"/>
                </a:lnTo>
                <a:lnTo>
                  <a:pt x="211" y="105"/>
                </a:lnTo>
                <a:lnTo>
                  <a:pt x="221" y="105"/>
                </a:lnTo>
                <a:lnTo>
                  <a:pt x="229" y="105"/>
                </a:lnTo>
                <a:lnTo>
                  <a:pt x="238" y="105"/>
                </a:lnTo>
                <a:lnTo>
                  <a:pt x="245" y="105"/>
                </a:lnTo>
                <a:lnTo>
                  <a:pt x="250" y="105"/>
                </a:lnTo>
                <a:lnTo>
                  <a:pt x="253" y="105"/>
                </a:lnTo>
                <a:lnTo>
                  <a:pt x="254" y="105"/>
                </a:lnTo>
                <a:lnTo>
                  <a:pt x="348" y="229"/>
                </a:lnTo>
                <a:lnTo>
                  <a:pt x="406" y="247"/>
                </a:lnTo>
                <a:lnTo>
                  <a:pt x="533" y="247"/>
                </a:lnTo>
                <a:lnTo>
                  <a:pt x="660" y="398"/>
                </a:lnTo>
                <a:lnTo>
                  <a:pt x="661" y="398"/>
                </a:lnTo>
                <a:lnTo>
                  <a:pt x="665" y="399"/>
                </a:lnTo>
                <a:lnTo>
                  <a:pt x="667" y="401"/>
                </a:lnTo>
                <a:lnTo>
                  <a:pt x="669" y="402"/>
                </a:lnTo>
                <a:lnTo>
                  <a:pt x="672" y="403"/>
                </a:lnTo>
                <a:lnTo>
                  <a:pt x="676" y="403"/>
                </a:lnTo>
                <a:lnTo>
                  <a:pt x="679" y="405"/>
                </a:lnTo>
                <a:lnTo>
                  <a:pt x="683" y="406"/>
                </a:lnTo>
                <a:lnTo>
                  <a:pt x="686" y="408"/>
                </a:lnTo>
                <a:lnTo>
                  <a:pt x="690" y="409"/>
                </a:lnTo>
                <a:lnTo>
                  <a:pt x="694" y="410"/>
                </a:lnTo>
                <a:lnTo>
                  <a:pt x="698" y="411"/>
                </a:lnTo>
                <a:lnTo>
                  <a:pt x="702" y="412"/>
                </a:lnTo>
                <a:lnTo>
                  <a:pt x="706" y="413"/>
                </a:lnTo>
                <a:lnTo>
                  <a:pt x="711" y="415"/>
                </a:lnTo>
                <a:lnTo>
                  <a:pt x="717" y="417"/>
                </a:lnTo>
                <a:lnTo>
                  <a:pt x="722" y="418"/>
                </a:lnTo>
                <a:lnTo>
                  <a:pt x="725" y="418"/>
                </a:lnTo>
                <a:lnTo>
                  <a:pt x="730" y="419"/>
                </a:lnTo>
                <a:lnTo>
                  <a:pt x="733" y="419"/>
                </a:lnTo>
                <a:lnTo>
                  <a:pt x="878" y="316"/>
                </a:lnTo>
                <a:lnTo>
                  <a:pt x="813" y="396"/>
                </a:lnTo>
                <a:lnTo>
                  <a:pt x="816" y="398"/>
                </a:lnTo>
                <a:lnTo>
                  <a:pt x="820" y="402"/>
                </a:lnTo>
                <a:lnTo>
                  <a:pt x="826" y="408"/>
                </a:lnTo>
                <a:lnTo>
                  <a:pt x="833" y="414"/>
                </a:lnTo>
                <a:lnTo>
                  <a:pt x="841" y="421"/>
                </a:lnTo>
                <a:lnTo>
                  <a:pt x="851" y="430"/>
                </a:lnTo>
                <a:lnTo>
                  <a:pt x="861" y="439"/>
                </a:lnTo>
                <a:lnTo>
                  <a:pt x="871" y="448"/>
                </a:lnTo>
                <a:lnTo>
                  <a:pt x="882" y="458"/>
                </a:lnTo>
                <a:lnTo>
                  <a:pt x="892" y="467"/>
                </a:lnTo>
                <a:lnTo>
                  <a:pt x="903" y="476"/>
                </a:lnTo>
                <a:lnTo>
                  <a:pt x="913" y="486"/>
                </a:lnTo>
                <a:lnTo>
                  <a:pt x="923" y="495"/>
                </a:lnTo>
                <a:lnTo>
                  <a:pt x="932" y="503"/>
                </a:lnTo>
                <a:lnTo>
                  <a:pt x="941" y="511"/>
                </a:lnTo>
                <a:lnTo>
                  <a:pt x="948" y="518"/>
                </a:lnTo>
                <a:lnTo>
                  <a:pt x="955" y="524"/>
                </a:lnTo>
                <a:lnTo>
                  <a:pt x="960" y="529"/>
                </a:lnTo>
                <a:lnTo>
                  <a:pt x="965" y="533"/>
                </a:lnTo>
                <a:lnTo>
                  <a:pt x="968" y="537"/>
                </a:lnTo>
                <a:lnTo>
                  <a:pt x="972" y="541"/>
                </a:lnTo>
                <a:lnTo>
                  <a:pt x="974" y="544"/>
                </a:lnTo>
                <a:lnTo>
                  <a:pt x="976" y="545"/>
                </a:lnTo>
                <a:lnTo>
                  <a:pt x="978" y="549"/>
                </a:lnTo>
                <a:lnTo>
                  <a:pt x="979" y="550"/>
                </a:lnTo>
                <a:lnTo>
                  <a:pt x="979" y="551"/>
                </a:lnTo>
                <a:lnTo>
                  <a:pt x="1059" y="570"/>
                </a:lnTo>
                <a:lnTo>
                  <a:pt x="1131" y="541"/>
                </a:lnTo>
                <a:lnTo>
                  <a:pt x="1131" y="542"/>
                </a:lnTo>
                <a:lnTo>
                  <a:pt x="1133" y="543"/>
                </a:lnTo>
                <a:lnTo>
                  <a:pt x="1136" y="545"/>
                </a:lnTo>
                <a:lnTo>
                  <a:pt x="1140" y="548"/>
                </a:lnTo>
                <a:lnTo>
                  <a:pt x="1146" y="552"/>
                </a:lnTo>
                <a:lnTo>
                  <a:pt x="1150" y="557"/>
                </a:lnTo>
                <a:lnTo>
                  <a:pt x="1157" y="562"/>
                </a:lnTo>
                <a:lnTo>
                  <a:pt x="1166" y="567"/>
                </a:lnTo>
                <a:lnTo>
                  <a:pt x="1173" y="574"/>
                </a:lnTo>
                <a:lnTo>
                  <a:pt x="1182" y="582"/>
                </a:lnTo>
                <a:lnTo>
                  <a:pt x="1191" y="590"/>
                </a:lnTo>
                <a:lnTo>
                  <a:pt x="1202" y="598"/>
                </a:lnTo>
                <a:lnTo>
                  <a:pt x="1211" y="607"/>
                </a:lnTo>
                <a:lnTo>
                  <a:pt x="1223" y="617"/>
                </a:lnTo>
                <a:lnTo>
                  <a:pt x="1233" y="627"/>
                </a:lnTo>
                <a:lnTo>
                  <a:pt x="1245" y="637"/>
                </a:lnTo>
                <a:lnTo>
                  <a:pt x="1256" y="648"/>
                </a:lnTo>
                <a:lnTo>
                  <a:pt x="1267" y="659"/>
                </a:lnTo>
                <a:lnTo>
                  <a:pt x="1280" y="670"/>
                </a:lnTo>
                <a:lnTo>
                  <a:pt x="1291" y="682"/>
                </a:lnTo>
                <a:lnTo>
                  <a:pt x="1302" y="692"/>
                </a:lnTo>
                <a:lnTo>
                  <a:pt x="1313" y="704"/>
                </a:lnTo>
                <a:lnTo>
                  <a:pt x="1323" y="714"/>
                </a:lnTo>
                <a:lnTo>
                  <a:pt x="1333" y="724"/>
                </a:lnTo>
                <a:lnTo>
                  <a:pt x="1341" y="733"/>
                </a:lnTo>
                <a:lnTo>
                  <a:pt x="1350" y="742"/>
                </a:lnTo>
                <a:lnTo>
                  <a:pt x="1358" y="750"/>
                </a:lnTo>
                <a:lnTo>
                  <a:pt x="1364" y="755"/>
                </a:lnTo>
                <a:lnTo>
                  <a:pt x="1369" y="761"/>
                </a:lnTo>
                <a:lnTo>
                  <a:pt x="1373" y="765"/>
                </a:lnTo>
                <a:lnTo>
                  <a:pt x="1375" y="768"/>
                </a:lnTo>
                <a:lnTo>
                  <a:pt x="1377" y="768"/>
                </a:lnTo>
                <a:lnTo>
                  <a:pt x="1417" y="692"/>
                </a:lnTo>
                <a:lnTo>
                  <a:pt x="1238" y="478"/>
                </a:lnTo>
                <a:lnTo>
                  <a:pt x="1067" y="483"/>
                </a:lnTo>
                <a:lnTo>
                  <a:pt x="999" y="264"/>
                </a:lnTo>
                <a:lnTo>
                  <a:pt x="686" y="278"/>
                </a:lnTo>
                <a:lnTo>
                  <a:pt x="687" y="153"/>
                </a:lnTo>
                <a:lnTo>
                  <a:pt x="444" y="162"/>
                </a:lnTo>
                <a:lnTo>
                  <a:pt x="424" y="50"/>
                </a:lnTo>
                <a:lnTo>
                  <a:pt x="107" y="0"/>
                </a:lnTo>
                <a:lnTo>
                  <a:pt x="0" y="2"/>
                </a:lnTo>
                <a:close/>
              </a:path>
            </a:pathLst>
          </a:custGeom>
          <a:solidFill>
            <a:srgbClr val="FFC266"/>
          </a:solidFill>
          <a:ln w="9525">
            <a:noFill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8" name="Text Box 24">
            <a:extLst>
              <a:ext uri="{FF2B5EF4-FFF2-40B4-BE49-F238E27FC236}">
                <a16:creationId xmlns:a16="http://schemas.microsoft.com/office/drawing/2014/main" id="{2A8100FB-8CD5-4138-AB05-8A6B8C28B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760" y="5870967"/>
            <a:ext cx="113565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dirty="0">
                <a:solidFill>
                  <a:srgbClr val="FF9900"/>
                </a:solidFill>
                <a:latin typeface="Tahoma" panose="020B0604030504040204" pitchFamily="34" charset="0"/>
              </a:rPr>
              <a:t>  </a:t>
            </a:r>
            <a:r>
              <a:rPr kumimoji="1" lang="zh-CN" altLang="en-US" b="1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入口处</a:t>
            </a:r>
          </a:p>
        </p:txBody>
      </p:sp>
      <p:sp>
        <p:nvSpPr>
          <p:cNvPr id="65" name="Text Box 18">
            <a:extLst>
              <a:ext uri="{FF2B5EF4-FFF2-40B4-BE49-F238E27FC236}">
                <a16:creationId xmlns:a16="http://schemas.microsoft.com/office/drawing/2014/main" id="{D0B2753E-320E-4D5C-B0CE-8AF981834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024" y="4932594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70" name="Text Box 18">
            <a:extLst>
              <a:ext uri="{FF2B5EF4-FFF2-40B4-BE49-F238E27FC236}">
                <a16:creationId xmlns:a16="http://schemas.microsoft.com/office/drawing/2014/main" id="{9C18113D-C0EF-464F-AC6A-2E84F8A63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783" y="4856391"/>
            <a:ext cx="40011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buClr>
                <a:schemeClr val="accent1"/>
              </a:buClr>
            </a:pPr>
            <a:r>
              <a:rPr kumimoji="1" lang="zh-CN" altLang="en-US" sz="1400" dirty="0">
                <a:solidFill>
                  <a:srgbClr val="2804AC"/>
                </a:solidFill>
                <a:latin typeface="Tahoma" panose="020B0604030504040204" pitchFamily="34" charset="0"/>
                <a:ea typeface="黑体" panose="02010609060101010101" pitchFamily="2" charset="-122"/>
              </a:rPr>
              <a:t>楼梯</a:t>
            </a:r>
          </a:p>
        </p:txBody>
      </p:sp>
      <p:sp>
        <p:nvSpPr>
          <p:cNvPr id="72" name="Text Box 42">
            <a:extLst>
              <a:ext uri="{FF2B5EF4-FFF2-40B4-BE49-F238E27FC236}">
                <a16:creationId xmlns:a16="http://schemas.microsoft.com/office/drawing/2014/main" id="{6CA04539-8BF1-4044-820A-934D5A89C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647" y="3197177"/>
            <a:ext cx="434855" cy="101566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kumimoji="1" lang="zh-CN" altLang="en-US" sz="2000" b="1" dirty="0">
                <a:solidFill>
                  <a:srgbClr val="2804A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服务台</a:t>
            </a:r>
            <a:endParaRPr kumimoji="1" lang="zh-CN" altLang="en-US" sz="1400" b="1" dirty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C7E2B4D-8182-4FB7-BF54-F8AFC84D1EFB}"/>
              </a:ext>
            </a:extLst>
          </p:cNvPr>
          <p:cNvSpPr/>
          <p:nvPr/>
        </p:nvSpPr>
        <p:spPr>
          <a:xfrm>
            <a:off x="1761810" y="3027593"/>
            <a:ext cx="3429000" cy="1371595"/>
          </a:xfrm>
          <a:prstGeom prst="rect">
            <a:avLst/>
          </a:prstGeom>
          <a:noFill/>
          <a:ln w="38100">
            <a:solidFill>
              <a:srgbClr val="A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内容占位符 2">
            <a:extLst>
              <a:ext uri="{FF2B5EF4-FFF2-40B4-BE49-F238E27FC236}">
                <a16:creationId xmlns:a16="http://schemas.microsoft.com/office/drawing/2014/main" id="{095D31C0-46A8-4F5D-97B7-0A32CEAEC01C}"/>
              </a:ext>
            </a:extLst>
          </p:cNvPr>
          <p:cNvSpPr txBox="1">
            <a:spLocks/>
          </p:cNvSpPr>
          <p:nvPr/>
        </p:nvSpPr>
        <p:spPr>
          <a:xfrm>
            <a:off x="6449380" y="1830569"/>
            <a:ext cx="5307694" cy="4472797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中外文</a:t>
            </a:r>
            <a:r>
              <a:rPr lang="zh-CN" altLang="zh-CN" sz="28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图书</a:t>
            </a: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阅览室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个）</a:t>
            </a:r>
            <a:endParaRPr lang="en-US" altLang="zh-CN" sz="28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177" lvl="1" indent="0">
              <a:lnSpc>
                <a:spcPct val="120000"/>
              </a:lnSpc>
              <a:buNone/>
            </a:pP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B202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</a:t>
            </a:r>
            <a:r>
              <a:rPr lang="zh-CN" altLang="en-US" sz="2400" kern="100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A301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室、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B302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</a:t>
            </a:r>
            <a:endParaRPr lang="en-US" altLang="zh-CN" sz="2400" kern="100" dirty="0">
              <a:latin typeface="+mn-ea"/>
              <a:cs typeface="Times New Roman" panose="02020603050405020304" pitchFamily="18" charset="0"/>
            </a:endParaRPr>
          </a:p>
          <a:p>
            <a:pPr marL="457177" lvl="1" indent="0">
              <a:lnSpc>
                <a:spcPct val="120000"/>
              </a:lnSpc>
              <a:buNone/>
            </a:pP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C301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室、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A501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室、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B502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</a:t>
            </a:r>
            <a:endParaRPr lang="en-US" altLang="zh-CN" sz="2400" kern="100" dirty="0">
              <a:latin typeface="+mn-ea"/>
              <a:cs typeface="Times New Roman" panose="02020603050405020304" pitchFamily="18" charset="0"/>
            </a:endParaRPr>
          </a:p>
          <a:p>
            <a:pPr marL="457177" lvl="1" indent="0">
              <a:lnSpc>
                <a:spcPct val="120000"/>
              </a:lnSpc>
              <a:buNone/>
            </a:pPr>
            <a:r>
              <a:rPr lang="en-US" altLang="zh-CN" sz="2400" kern="0" dirty="0">
                <a:latin typeface="+mn-ea"/>
                <a:cs typeface="宋体" panose="02010600030101010101" pitchFamily="2" charset="-122"/>
              </a:rPr>
              <a:t>C</a:t>
            </a: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en-US" altLang="zh-CN" sz="2400" kern="0" dirty="0">
                <a:latin typeface="+mn-ea"/>
                <a:cs typeface="宋体" panose="02010600030101010101" pitchFamily="2" charset="-122"/>
              </a:rPr>
              <a:t>01</a:t>
            </a:r>
            <a:r>
              <a:rPr lang="zh-CN" altLang="zh-CN" sz="2400" kern="0" dirty="0">
                <a:latin typeface="+mn-ea"/>
                <a:cs typeface="宋体" panose="02010600030101010101" pitchFamily="2" charset="-122"/>
              </a:rPr>
              <a:t>室</a:t>
            </a:r>
            <a:endParaRPr lang="en-US" altLang="zh-CN" sz="2400" kern="0" dirty="0">
              <a:latin typeface="+mn-ea"/>
              <a:cs typeface="宋体" panose="02010600030101010101" pitchFamily="2" charset="-122"/>
            </a:endParaRPr>
          </a:p>
          <a:p>
            <a:pPr marL="228589" lvl="1">
              <a:lnSpc>
                <a:spcPct val="120000"/>
              </a:lnSpc>
              <a:spcBef>
                <a:spcPts val="1000"/>
              </a:spcBef>
            </a:pPr>
            <a:r>
              <a:rPr lang="zh-CN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中外文期刊阅览室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个）</a:t>
            </a:r>
            <a:endParaRPr lang="en-US" altLang="zh-CN" sz="28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177" lvl="1" indent="0">
              <a:lnSpc>
                <a:spcPct val="120000"/>
              </a:lnSpc>
              <a:buNone/>
            </a:pPr>
            <a:r>
              <a:rPr lang="en-US" altLang="zh-CN" sz="2400" kern="100" dirty="0">
                <a:latin typeface="+mn-ea"/>
                <a:cs typeface="Times New Roman" panose="02020603050405020304" pitchFamily="18" charset="0"/>
              </a:rPr>
              <a:t> A201</a:t>
            </a:r>
            <a:r>
              <a:rPr lang="zh-CN" altLang="zh-CN" sz="2400" kern="100" dirty="0">
                <a:latin typeface="+mn-ea"/>
                <a:cs typeface="Times New Roman" panose="02020603050405020304" pitchFamily="18" charset="0"/>
              </a:rPr>
              <a:t>室</a:t>
            </a:r>
            <a:endParaRPr lang="en-US" altLang="zh-CN" sz="2400" kern="100" dirty="0">
              <a:latin typeface="+mn-ea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自习区：图书馆三、四、五楼的</a:t>
            </a:r>
            <a:r>
              <a:rPr lang="en-US" altLang="zh-CN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en-US" sz="28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区均是自习区</a:t>
            </a:r>
            <a:endParaRPr lang="zh-CN" altLang="zh-CN" sz="28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zh-CN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0BB680-033F-43F4-A371-DD7B7BC007A7}"/>
              </a:ext>
            </a:extLst>
          </p:cNvPr>
          <p:cNvSpPr/>
          <p:nvPr/>
        </p:nvSpPr>
        <p:spPr>
          <a:xfrm>
            <a:off x="598174" y="3048233"/>
            <a:ext cx="1163636" cy="2411404"/>
          </a:xfrm>
          <a:prstGeom prst="rect">
            <a:avLst/>
          </a:prstGeom>
          <a:solidFill>
            <a:srgbClr val="F7B532">
              <a:alpha val="34902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2FB6AC25-4E50-455D-8B38-58F4CD185CEF}"/>
              </a:ext>
            </a:extLst>
          </p:cNvPr>
          <p:cNvSpPr/>
          <p:nvPr/>
        </p:nvSpPr>
        <p:spPr>
          <a:xfrm>
            <a:off x="1650858" y="1953001"/>
            <a:ext cx="3539945" cy="1029071"/>
          </a:xfrm>
          <a:prstGeom prst="rect">
            <a:avLst/>
          </a:prstGeom>
          <a:solidFill>
            <a:srgbClr val="F7B532">
              <a:alpha val="34902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B3D70DE-C4B3-44F0-BCC0-07F7D40AD2BB}"/>
              </a:ext>
            </a:extLst>
          </p:cNvPr>
          <p:cNvSpPr/>
          <p:nvPr/>
        </p:nvSpPr>
        <p:spPr>
          <a:xfrm>
            <a:off x="5219831" y="3039391"/>
            <a:ext cx="1163636" cy="2411404"/>
          </a:xfrm>
          <a:prstGeom prst="rect">
            <a:avLst/>
          </a:prstGeom>
          <a:solidFill>
            <a:srgbClr val="F7B532">
              <a:alpha val="34902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3034F09-DB0A-4FCC-A0CE-7E7DA9E68AF7}"/>
              </a:ext>
            </a:extLst>
          </p:cNvPr>
          <p:cNvCxnSpPr>
            <a:cxnSpLocks/>
          </p:cNvCxnSpPr>
          <p:nvPr/>
        </p:nvCxnSpPr>
        <p:spPr>
          <a:xfrm flipH="1" flipV="1">
            <a:off x="2255821" y="4856392"/>
            <a:ext cx="999824" cy="898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A4AEE44C-8744-4712-9399-D4E9DF11E245}"/>
              </a:ext>
            </a:extLst>
          </p:cNvPr>
          <p:cNvCxnSpPr>
            <a:cxnSpLocks/>
          </p:cNvCxnSpPr>
          <p:nvPr/>
        </p:nvCxnSpPr>
        <p:spPr>
          <a:xfrm flipV="1">
            <a:off x="3733524" y="4687602"/>
            <a:ext cx="1055822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7D8D4B67-B8C0-4097-8C19-F3702DC9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24"/>
          <a:stretch/>
        </p:blipFill>
        <p:spPr>
          <a:xfrm>
            <a:off x="6429532" y="1939735"/>
            <a:ext cx="5558278" cy="366743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DA3B19C-66F3-4B75-AA3D-339EC9A54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26" y="1927966"/>
            <a:ext cx="5225371" cy="39190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5F970D-F686-43CF-A5D7-65CF746856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"/>
          <a:stretch/>
        </p:blipFill>
        <p:spPr>
          <a:xfrm>
            <a:off x="6440233" y="1931783"/>
            <a:ext cx="5583424" cy="398555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矩形 70">
            <a:extLst>
              <a:ext uri="{FF2B5EF4-FFF2-40B4-BE49-F238E27FC236}">
                <a16:creationId xmlns:a16="http://schemas.microsoft.com/office/drawing/2014/main" id="{B569FBE2-375D-44B0-8383-4CE995CC2D67}"/>
              </a:ext>
            </a:extLst>
          </p:cNvPr>
          <p:cNvSpPr/>
          <p:nvPr/>
        </p:nvSpPr>
        <p:spPr>
          <a:xfrm>
            <a:off x="1839778" y="4580443"/>
            <a:ext cx="3340529" cy="1029071"/>
          </a:xfrm>
          <a:prstGeom prst="rect">
            <a:avLst/>
          </a:prstGeom>
          <a:solidFill>
            <a:srgbClr val="7030A0">
              <a:alpha val="34902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7852282-EF1C-4847-9DBA-AC5DBF6337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1"/>
          <a:stretch/>
        </p:blipFill>
        <p:spPr>
          <a:xfrm>
            <a:off x="6417338" y="1931929"/>
            <a:ext cx="5746293" cy="39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5" grpId="0" animBg="1"/>
      <p:bldP spid="9" grpId="0" animBg="1"/>
      <p:bldP spid="75" grpId="0" animBg="1"/>
      <p:bldP spid="76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总馆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F0DBCF2C-869C-415B-B57E-05E5E2FC0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22" y="1081428"/>
            <a:ext cx="7141426" cy="53654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44A507-BFA0-4308-A42D-C6AEA47906E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72" y="1206248"/>
            <a:ext cx="3725893" cy="2543065"/>
          </a:xfrm>
          <a:prstGeom prst="rect">
            <a:avLst/>
          </a:prstGeom>
          <a:ln>
            <a:solidFill>
              <a:srgbClr val="21390B"/>
            </a:solidFill>
          </a:ln>
          <a:effectLst>
            <a:softEdge rad="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C8BA59-181B-4372-8825-54D01BFCE6A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672" y="3903779"/>
            <a:ext cx="3725893" cy="254306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CCA8D58-B3E8-446B-B87D-FFBDA94FF965}"/>
              </a:ext>
            </a:extLst>
          </p:cNvPr>
          <p:cNvSpPr/>
          <p:nvPr/>
        </p:nvSpPr>
        <p:spPr>
          <a:xfrm>
            <a:off x="742052" y="4504976"/>
            <a:ext cx="2005935" cy="833014"/>
          </a:xfrm>
          <a:prstGeom prst="rect">
            <a:avLst/>
          </a:prstGeom>
          <a:noFill/>
          <a:ln w="38100">
            <a:solidFill>
              <a:srgbClr val="01412A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8800" b="1" dirty="0">
              <a:solidFill>
                <a:srgbClr val="F08A51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B6FFC1F-2B15-4B0D-9FD8-6772AD1EB553}"/>
              </a:ext>
            </a:extLst>
          </p:cNvPr>
          <p:cNvSpPr/>
          <p:nvPr/>
        </p:nvSpPr>
        <p:spPr>
          <a:xfrm>
            <a:off x="4553243" y="5416062"/>
            <a:ext cx="1753772" cy="744891"/>
          </a:xfrm>
          <a:prstGeom prst="rect">
            <a:avLst/>
          </a:prstGeom>
          <a:noFill/>
          <a:ln w="38100">
            <a:solidFill>
              <a:srgbClr val="01412A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8800" b="1" dirty="0">
              <a:solidFill>
                <a:srgbClr val="F08A51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127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总馆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12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571B9B9-F58B-4AA0-AA05-5014864522C6}"/>
              </a:ext>
            </a:extLst>
          </p:cNvPr>
          <p:cNvGrpSpPr/>
          <p:nvPr/>
        </p:nvGrpSpPr>
        <p:grpSpPr>
          <a:xfrm>
            <a:off x="1069862" y="2242279"/>
            <a:ext cx="4776757" cy="2517552"/>
            <a:chOff x="931026" y="1394381"/>
            <a:chExt cx="4776757" cy="251755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FE01CD9-D1CE-4713-8339-371D58B2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26" y="1394381"/>
              <a:ext cx="2379905" cy="251755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2FE1F84-2D0C-449F-AB82-465118132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960" y="1394381"/>
              <a:ext cx="2289823" cy="2517552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C4DCB28E-405F-4E9D-B545-2279935C02A9}"/>
              </a:ext>
            </a:extLst>
          </p:cNvPr>
          <p:cNvSpPr txBox="1"/>
          <p:nvPr/>
        </p:nvSpPr>
        <p:spPr>
          <a:xfrm>
            <a:off x="2560271" y="4882244"/>
            <a:ext cx="179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  <a:latin typeface="+mn-ea"/>
                <a:ea typeface="+mn-ea"/>
              </a:rPr>
              <a:t>B502</a:t>
            </a:r>
            <a:r>
              <a:rPr lang="zh-CN" altLang="en-US" b="1" dirty="0">
                <a:solidFill>
                  <a:schemeClr val="accent4">
                    <a:lumMod val="50000"/>
                  </a:schemeClr>
                </a:solidFill>
                <a:latin typeface="+mn-ea"/>
                <a:ea typeface="+mn-ea"/>
              </a:rPr>
              <a:t>港台书库</a:t>
            </a:r>
            <a:endParaRPr lang="en-US" altLang="zh-CN" b="1" dirty="0">
              <a:solidFill>
                <a:schemeClr val="accent4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C015E1-0336-40C5-8113-8D0222F80412}"/>
              </a:ext>
            </a:extLst>
          </p:cNvPr>
          <p:cNvSpPr txBox="1"/>
          <p:nvPr/>
        </p:nvSpPr>
        <p:spPr>
          <a:xfrm>
            <a:off x="7695766" y="4882244"/>
            <a:ext cx="2723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D405</a:t>
            </a:r>
            <a:r>
              <a:rPr lang="zh-CN" altLang="en-US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、</a:t>
            </a:r>
            <a:r>
              <a:rPr lang="en-US" altLang="zh-CN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D406</a:t>
            </a:r>
            <a:r>
              <a:rPr lang="zh-CN" altLang="en-US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学人书屋</a:t>
            </a:r>
            <a:endParaRPr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FE6FBD-A218-4E92-8DF3-175DF7A272C5}"/>
              </a:ext>
            </a:extLst>
          </p:cNvPr>
          <p:cNvGrpSpPr/>
          <p:nvPr/>
        </p:nvGrpSpPr>
        <p:grpSpPr>
          <a:xfrm>
            <a:off x="6345380" y="2242279"/>
            <a:ext cx="5423998" cy="2517554"/>
            <a:chOff x="6489470" y="1394380"/>
            <a:chExt cx="5423998" cy="251755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6B25C78-B887-4062-9F2E-C7653F1A7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270" y="1394382"/>
              <a:ext cx="3395198" cy="251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79C4782-E389-46BB-8183-34CCF8684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470" y="1394380"/>
              <a:ext cx="1888747" cy="2517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C7706DC-F1B4-4A52-B5CF-A3B7855F79CA}"/>
              </a:ext>
            </a:extLst>
          </p:cNvPr>
          <p:cNvSpPr txBox="1"/>
          <p:nvPr/>
        </p:nvSpPr>
        <p:spPr>
          <a:xfrm>
            <a:off x="6345380" y="5199339"/>
            <a:ext cx="54239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100" dirty="0">
                <a:latin typeface="+mn-ea"/>
              </a:rPr>
              <a:t>D405</a:t>
            </a:r>
            <a:r>
              <a:rPr lang="zh-CN" altLang="en-US" sz="1100" dirty="0">
                <a:latin typeface="+mn-ea"/>
              </a:rPr>
              <a:t>原中科院文学研究所祁连休先生捐赠的</a:t>
            </a:r>
            <a:r>
              <a:rPr lang="en-US" altLang="zh-CN" sz="1100" dirty="0">
                <a:latin typeface="+mn-ea"/>
              </a:rPr>
              <a:t>1301</a:t>
            </a:r>
            <a:r>
              <a:rPr lang="zh-CN" altLang="en-US" sz="1100" dirty="0">
                <a:latin typeface="+mn-ea"/>
              </a:rPr>
              <a:t>册民间文学类图书</a:t>
            </a:r>
            <a:endParaRPr lang="en-US" altLang="zh-CN" sz="1100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100" dirty="0">
                <a:latin typeface="+mn-ea"/>
              </a:rPr>
              <a:t>D406</a:t>
            </a:r>
            <a:r>
              <a:rPr lang="zh-CN" altLang="en-US" sz="1100" dirty="0">
                <a:latin typeface="+mn-ea"/>
              </a:rPr>
              <a:t>北师大郑国民教授捐赠的</a:t>
            </a:r>
            <a:r>
              <a:rPr lang="en-US" altLang="zh-CN" sz="1100" dirty="0">
                <a:latin typeface="+mn-ea"/>
              </a:rPr>
              <a:t>959</a:t>
            </a:r>
            <a:r>
              <a:rPr lang="zh-CN" altLang="en-US" sz="1100" dirty="0">
                <a:latin typeface="+mn-ea"/>
              </a:rPr>
              <a:t>册教育类图书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80456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文华苑分馆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16CA0E9-D333-4BF0-94B1-8052020D169A}"/>
              </a:ext>
            </a:extLst>
          </p:cNvPr>
          <p:cNvSpPr txBox="1"/>
          <p:nvPr/>
        </p:nvSpPr>
        <p:spPr>
          <a:xfrm>
            <a:off x="6617498" y="2609068"/>
            <a:ext cx="5141749" cy="251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+mj-ea"/>
                <a:ea typeface="+mj-ea"/>
              </a:rPr>
              <a:t>学科（</a:t>
            </a:r>
            <a:r>
              <a:rPr lang="en-US" altLang="zh-CN" sz="2000" b="1" dirty="0">
                <a:latin typeface="+mj-ea"/>
                <a:ea typeface="+mj-ea"/>
              </a:rPr>
              <a:t>A-Z</a:t>
            </a:r>
            <a:r>
              <a:rPr lang="zh-CN" altLang="en-US" sz="2000" b="1" dirty="0">
                <a:latin typeface="+mj-ea"/>
                <a:ea typeface="+mj-ea"/>
              </a:rPr>
              <a:t>）中文普通图书</a:t>
            </a:r>
            <a:endParaRPr lang="en-US" altLang="zh-CN" sz="2000" b="1" dirty="0">
              <a:latin typeface="+mj-ea"/>
              <a:ea typeface="+mj-ea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F08A51"/>
                </a:solidFill>
                <a:latin typeface="+mj-ea"/>
                <a:ea typeface="+mj-ea"/>
              </a:rPr>
              <a:t>中外文中小学教材</a:t>
            </a:r>
            <a:endParaRPr lang="en-US" altLang="zh-CN" sz="2000" b="1" dirty="0">
              <a:solidFill>
                <a:srgbClr val="F08A51"/>
              </a:solidFill>
              <a:latin typeface="+mj-ea"/>
              <a:ea typeface="+mj-ea"/>
            </a:endParaRPr>
          </a:p>
          <a:p>
            <a:pPr marL="914400" lvl="1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 b="1" dirty="0">
                <a:latin typeface="+mn-ea"/>
              </a:rPr>
              <a:t>国内外中小学现用教材</a:t>
            </a:r>
            <a:r>
              <a:rPr lang="zh-CN" altLang="en-US" sz="1600" dirty="0">
                <a:latin typeface="+mn-ea"/>
              </a:rPr>
              <a:t>，包括中国大陆中小学主流教材、港台地区中小学主流教材，以及美国、英国、日本、新加坡等国的中小学主流教材</a:t>
            </a:r>
          </a:p>
          <a:p>
            <a:pPr marL="914400" lvl="1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600" b="1" dirty="0">
                <a:latin typeface="+mn-ea"/>
              </a:rPr>
              <a:t>晚清和民国时期</a:t>
            </a:r>
            <a:r>
              <a:rPr lang="zh-CN" altLang="en-US" sz="1600" dirty="0">
                <a:latin typeface="+mn-ea"/>
              </a:rPr>
              <a:t>蒙学及中小学各科教材</a:t>
            </a:r>
            <a:endParaRPr lang="en-US" altLang="zh-CN" sz="1600" dirty="0"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C6E3BF-D16A-466C-BE3B-F4375187667F}"/>
              </a:ext>
            </a:extLst>
          </p:cNvPr>
          <p:cNvSpPr/>
          <p:nvPr/>
        </p:nvSpPr>
        <p:spPr>
          <a:xfrm>
            <a:off x="6314618" y="1450875"/>
            <a:ext cx="4211409" cy="9968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2000" dirty="0">
                <a:ln/>
              </a:rPr>
              <a:t>2019</a:t>
            </a:r>
            <a:r>
              <a:rPr lang="zh-CN" altLang="en-US" sz="2000" dirty="0">
                <a:ln/>
              </a:rPr>
              <a:t>年开馆，馆藏总量近</a:t>
            </a:r>
            <a:r>
              <a:rPr lang="en-US" altLang="zh-CN" sz="2000" dirty="0">
                <a:ln/>
              </a:rPr>
              <a:t>20</a:t>
            </a:r>
            <a:r>
              <a:rPr lang="zh-CN" altLang="en-US" sz="2000" dirty="0">
                <a:ln/>
              </a:rPr>
              <a:t>万册</a:t>
            </a:r>
            <a:endParaRPr lang="en-US" altLang="zh-CN" sz="2000" dirty="0">
              <a:ln/>
            </a:endParaRPr>
          </a:p>
          <a:p>
            <a:pPr algn="just">
              <a:lnSpc>
                <a:spcPct val="110000"/>
              </a:lnSpc>
            </a:pPr>
            <a:r>
              <a:rPr lang="zh-CN" altLang="zh-CN" sz="2800" b="1" dirty="0">
                <a:ln/>
              </a:rPr>
              <a:t>位于文华苑</a:t>
            </a:r>
            <a:r>
              <a:rPr lang="en-US" altLang="zh-CN" sz="3600" b="1" dirty="0">
                <a:ln/>
                <a:solidFill>
                  <a:srgbClr val="F08A51"/>
                </a:solidFill>
              </a:rPr>
              <a:t>7</a:t>
            </a:r>
            <a:r>
              <a:rPr lang="zh-CN" altLang="zh-CN" sz="3600" b="1" dirty="0">
                <a:ln/>
                <a:solidFill>
                  <a:srgbClr val="F08A51"/>
                </a:solidFill>
              </a:rPr>
              <a:t>号楼二层</a:t>
            </a:r>
            <a:r>
              <a:rPr lang="en-US" altLang="zh-CN" sz="3600" b="1" dirty="0">
                <a:ln/>
                <a:solidFill>
                  <a:srgbClr val="F08A51"/>
                </a:solidFill>
              </a:rPr>
              <a:t>,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C87F3-C5D3-4A2A-90C5-310867C6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4" y="1333415"/>
            <a:ext cx="5701611" cy="51982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3DA3C5C-E09F-424A-A16E-3FA7C5EC9560}"/>
              </a:ext>
            </a:extLst>
          </p:cNvPr>
          <p:cNvSpPr/>
          <p:nvPr/>
        </p:nvSpPr>
        <p:spPr>
          <a:xfrm>
            <a:off x="2444204" y="3205246"/>
            <a:ext cx="1140244" cy="854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8699FB-CEF3-4558-8DD3-99580E304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0" y="1828934"/>
            <a:ext cx="5878532" cy="440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E4E376-63B3-4411-A024-D94559CA393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61" y="5164030"/>
            <a:ext cx="1416959" cy="106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82D20A-DB93-4B90-A698-AA3F6EDEE09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12" y="5164030"/>
            <a:ext cx="1416959" cy="10627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1AD994-8981-452A-8885-4A8579A440A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563" y="5164030"/>
            <a:ext cx="1416959" cy="10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8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D1813F94-E74C-4203-AE09-1BCBDE3D3D16}"/>
              </a:ext>
            </a:extLst>
          </p:cNvPr>
          <p:cNvSpPr/>
          <p:nvPr/>
        </p:nvSpPr>
        <p:spPr>
          <a:xfrm>
            <a:off x="6251153" y="1425347"/>
            <a:ext cx="3195629" cy="4656913"/>
          </a:xfrm>
          <a:prstGeom prst="rect">
            <a:avLst/>
          </a:prstGeom>
          <a:solidFill>
            <a:srgbClr val="F08A5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82BDEA7-DB0A-4346-96F1-43765DE70012}"/>
              </a:ext>
            </a:extLst>
          </p:cNvPr>
          <p:cNvSpPr/>
          <p:nvPr/>
        </p:nvSpPr>
        <p:spPr>
          <a:xfrm>
            <a:off x="2975922" y="1425347"/>
            <a:ext cx="3195629" cy="4656913"/>
          </a:xfrm>
          <a:prstGeom prst="rect">
            <a:avLst/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BF5179F-C202-4006-9294-717DA0BDE88C}"/>
              </a:ext>
            </a:extLst>
          </p:cNvPr>
          <p:cNvSpPr txBox="1">
            <a:spLocks/>
          </p:cNvSpPr>
          <p:nvPr/>
        </p:nvSpPr>
        <p:spPr>
          <a:xfrm>
            <a:off x="6289604" y="1504303"/>
            <a:ext cx="3204000" cy="35209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C00000"/>
                </a:solidFill>
                <a:latin typeface="+mn-ea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b="1" dirty="0">
                <a:solidFill>
                  <a:schemeClr val="tx1"/>
                </a:solidFill>
              </a:rPr>
              <a:t>     </a:t>
            </a:r>
            <a:r>
              <a:rPr lang="zh-CN" altLang="en-US" b="1" dirty="0">
                <a:solidFill>
                  <a:schemeClr val="accent4">
                    <a:lumMod val="50000"/>
                  </a:schemeClr>
                </a:solidFill>
              </a:rPr>
              <a:t>文华苑分馆</a:t>
            </a:r>
            <a:endParaRPr lang="en-US" altLang="zh-CN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altLang="zh-CN" sz="1400" dirty="0">
              <a:solidFill>
                <a:schemeClr val="lt1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</a:rPr>
              <a:t>1</a:t>
            </a:r>
            <a:r>
              <a:rPr lang="zh-CN" altLang="en-US" sz="2400" dirty="0">
                <a:ln/>
                <a:solidFill>
                  <a:schemeClr val="tx1"/>
                </a:solidFill>
              </a:rPr>
              <a:t>个印刷型文献阅览室</a:t>
            </a:r>
            <a:endParaRPr lang="en-US" altLang="zh-CN" sz="2400" dirty="0">
              <a:ln/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</a:rPr>
              <a:t>200</a:t>
            </a:r>
            <a:r>
              <a:rPr lang="zh-CN" altLang="en-US" sz="2400" dirty="0">
                <a:ln/>
                <a:solidFill>
                  <a:schemeClr val="tx1"/>
                </a:solidFill>
              </a:rPr>
              <a:t>多个阅览座位</a:t>
            </a:r>
            <a:endParaRPr lang="en-US" altLang="zh-CN" sz="2400" dirty="0">
              <a:ln/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</a:rPr>
              <a:t>3</a:t>
            </a:r>
            <a:r>
              <a:rPr lang="zh-CN" altLang="en-US" sz="2400" dirty="0">
                <a:ln/>
                <a:solidFill>
                  <a:schemeClr val="tx1"/>
                </a:solidFill>
              </a:rPr>
              <a:t>个普通研讨室</a:t>
            </a:r>
            <a:endParaRPr lang="en-US" altLang="zh-CN" sz="2400" dirty="0">
              <a:ln/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n/>
                <a:solidFill>
                  <a:schemeClr val="tx1"/>
                </a:solidFill>
              </a:rPr>
              <a:t>计算机及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视</a:t>
            </a:r>
            <a:r>
              <a:rPr lang="zh-CN" altLang="en-US" sz="2400" dirty="0">
                <a:ln/>
                <a:solidFill>
                  <a:schemeClr val="tx1"/>
                </a:solidFill>
              </a:rPr>
              <a:t>听设备</a:t>
            </a:r>
          </a:p>
          <a:p>
            <a:endParaRPr lang="zh-CN" altLang="en-US" sz="1600" b="1" dirty="0">
              <a:ln/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940" y="-127929"/>
            <a:ext cx="10850563" cy="1028699"/>
          </a:xfrm>
        </p:spPr>
        <p:txBody>
          <a:bodyPr/>
          <a:lstStyle/>
          <a:p>
            <a:r>
              <a:rPr lang="zh-CN" altLang="en-US" dirty="0"/>
              <a:t>图书馆的馆藏与布局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2FECD5-E35D-4936-8C41-867124F25CC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91" y="4538839"/>
            <a:ext cx="2327566" cy="180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Administrator\AppData\Roaming\Tencent\Users\546327198\QQ\WinTemp\RichOle\_QUH9HWLQ`)_Y{EH915{82W.jpg">
            <a:extLst>
              <a:ext uri="{FF2B5EF4-FFF2-40B4-BE49-F238E27FC236}">
                <a16:creationId xmlns:a16="http://schemas.microsoft.com/office/drawing/2014/main" id="{FFE53467-03CB-42B3-A63C-F50AE0981B2C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0891" y="1264921"/>
            <a:ext cx="2327566" cy="180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Administrator\AppData\Roaming\Tencent\Users\546327198\QQ\WinTemp\RichOle\6SLB6LD4$7(JNN%`J(Y`8ZK.jpg">
            <a:extLst>
              <a:ext uri="{FF2B5EF4-FFF2-40B4-BE49-F238E27FC236}">
                <a16:creationId xmlns:a16="http://schemas.microsoft.com/office/drawing/2014/main" id="{CD802523-5464-4EB7-83F9-A290B9BD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911" y="4538839"/>
            <a:ext cx="2462149" cy="170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BD5803-0EEC-4C1B-875A-29837472CF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6"/>
          <a:stretch/>
        </p:blipFill>
        <p:spPr>
          <a:xfrm>
            <a:off x="591925" y="1264921"/>
            <a:ext cx="2412120" cy="148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C829EA5-4D1E-4A8D-B61C-9A2A9AD010BA}"/>
              </a:ext>
            </a:extLst>
          </p:cNvPr>
          <p:cNvSpPr txBox="1"/>
          <p:nvPr/>
        </p:nvSpPr>
        <p:spPr>
          <a:xfrm>
            <a:off x="3018710" y="1424918"/>
            <a:ext cx="3219405" cy="4409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b="1" dirty="0">
                <a:solidFill>
                  <a:srgbClr val="C00000"/>
                </a:solidFill>
                <a:latin typeface="+mn-ea"/>
                <a:ea typeface="+mn-ea"/>
              </a:rPr>
              <a:t>         </a:t>
            </a:r>
            <a:r>
              <a:rPr lang="zh-CN" altLang="en-US" b="1" dirty="0">
                <a:solidFill>
                  <a:schemeClr val="accent4">
                    <a:lumMod val="50000"/>
                  </a:schemeClr>
                </a:solidFill>
                <a:latin typeface="+mn-ea"/>
                <a:ea typeface="+mn-ea"/>
              </a:rPr>
              <a:t>总馆</a:t>
            </a:r>
            <a:endParaRPr lang="en-US" altLang="zh-CN" b="1" dirty="0">
              <a:solidFill>
                <a:schemeClr val="accent4">
                  <a:lumMod val="50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8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个印刷型文献阅览室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个多媒体阅览室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个普通研讨室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个视听室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多个休闲研讨区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计算机及视听设备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222D765-10CA-44C3-BE65-580E74B5AE36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91" y="3012103"/>
            <a:ext cx="2327566" cy="170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0FEA17A-BB70-4DA6-8F8A-F9220AB8D0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5" y="2786287"/>
            <a:ext cx="2414400" cy="181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33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66D438-AD30-48F4-8D68-B780CD0A6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" b="10654"/>
          <a:stretch/>
        </p:blipFill>
        <p:spPr>
          <a:xfrm>
            <a:off x="0" y="14994"/>
            <a:ext cx="12187823" cy="74059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F0458E-318C-4AE5-A0EF-CDD26F997AD4}"/>
              </a:ext>
            </a:extLst>
          </p:cNvPr>
          <p:cNvSpPr/>
          <p:nvPr/>
        </p:nvSpPr>
        <p:spPr>
          <a:xfrm>
            <a:off x="-1" y="2119290"/>
            <a:ext cx="12187823" cy="266052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A02B7805-550F-4948-BF6A-9F724B5E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89" y="3001877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rgbClr val="01412A"/>
                </a:solidFill>
              </a:rPr>
              <a:t>图书馆的服务</a:t>
            </a: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FE3EA3E6-EF57-40F9-B502-68D65350156D}"/>
              </a:ext>
            </a:extLst>
          </p:cNvPr>
          <p:cNvSpPr/>
          <p:nvPr/>
        </p:nvSpPr>
        <p:spPr>
          <a:xfrm>
            <a:off x="2560320" y="2369552"/>
            <a:ext cx="2160000" cy="21600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10000" b="1" dirty="0">
                <a:ln w="222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02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647E09-E5A4-436E-BA35-EFCBC95B96D3}"/>
              </a:ext>
            </a:extLst>
          </p:cNvPr>
          <p:cNvCxnSpPr/>
          <p:nvPr/>
        </p:nvCxnSpPr>
        <p:spPr>
          <a:xfrm>
            <a:off x="4520936" y="2183674"/>
            <a:ext cx="0" cy="2490651"/>
          </a:xfrm>
          <a:prstGeom prst="line">
            <a:avLst/>
          </a:prstGeom>
          <a:ln w="12700">
            <a:solidFill>
              <a:srgbClr val="21390B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开馆的时间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B7315ED-0F91-4113-A59D-6A783D261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315707"/>
              </p:ext>
            </p:extLst>
          </p:nvPr>
        </p:nvGraphicFramePr>
        <p:xfrm>
          <a:off x="969396" y="1330108"/>
          <a:ext cx="10596173" cy="534331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785593">
                  <a:extLst>
                    <a:ext uri="{9D8B030D-6E8A-4147-A177-3AD203B41FA5}">
                      <a16:colId xmlns:a16="http://schemas.microsoft.com/office/drawing/2014/main" val="2542675426"/>
                    </a:ext>
                  </a:extLst>
                </a:gridCol>
                <a:gridCol w="3411107">
                  <a:extLst>
                    <a:ext uri="{9D8B030D-6E8A-4147-A177-3AD203B41FA5}">
                      <a16:colId xmlns:a16="http://schemas.microsoft.com/office/drawing/2014/main" val="2686694389"/>
                    </a:ext>
                  </a:extLst>
                </a:gridCol>
                <a:gridCol w="4399473">
                  <a:extLst>
                    <a:ext uri="{9D8B030D-6E8A-4147-A177-3AD203B41FA5}">
                      <a16:colId xmlns:a16="http://schemas.microsoft.com/office/drawing/2014/main" val="1713831953"/>
                    </a:ext>
                  </a:extLst>
                </a:gridCol>
              </a:tblGrid>
              <a:tr h="83196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服务部门</a:t>
                      </a:r>
                      <a:endParaRPr lang="zh-CN" alt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位置</a:t>
                      </a:r>
                      <a:endParaRPr lang="zh-CN" alt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开馆时间</a:t>
                      </a:r>
                      <a:endParaRPr lang="zh-CN" alt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068175"/>
                  </a:ext>
                </a:extLst>
              </a:tr>
              <a:tr h="66453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阅览室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总馆各楼层</a:t>
                      </a:r>
                      <a:r>
                        <a:rPr lang="en-US" altLang="zh-CN" sz="2400" u="none" strike="noStrike" dirty="0">
                          <a:effectLst/>
                        </a:rPr>
                        <a:t>/</a:t>
                      </a:r>
                      <a:r>
                        <a:rPr lang="zh-CN" altLang="en-US" sz="2400" u="none" strike="noStrike" dirty="0">
                          <a:effectLst/>
                        </a:rPr>
                        <a:t>文华苑分馆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周一～周日</a:t>
                      </a:r>
                      <a:br>
                        <a:rPr lang="zh-CN" altLang="en-US" sz="2400" u="none" strike="noStrike" dirty="0">
                          <a:effectLst/>
                        </a:rPr>
                      </a:br>
                      <a:r>
                        <a:rPr lang="en-US" altLang="zh-CN" sz="2400" u="none" strike="noStrike" dirty="0">
                          <a:effectLst/>
                        </a:rPr>
                        <a:t>8:00</a:t>
                      </a:r>
                      <a:r>
                        <a:rPr lang="zh-CN" altLang="en-US" sz="2400" u="none" strike="noStrike" dirty="0">
                          <a:effectLst/>
                        </a:rPr>
                        <a:t>～</a:t>
                      </a:r>
                      <a:r>
                        <a:rPr lang="en-US" altLang="zh-CN" sz="2400" u="none" strike="noStrike" dirty="0">
                          <a:effectLst/>
                        </a:rPr>
                        <a:t>22:00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1627418"/>
                  </a:ext>
                </a:extLst>
              </a:tr>
              <a:tr h="66453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总服务台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总馆二楼大厅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510539"/>
                  </a:ext>
                </a:extLst>
              </a:tr>
              <a:tr h="75428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文华苑分馆服务台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文华苑</a:t>
                      </a:r>
                      <a:r>
                        <a:rPr lang="en-US" altLang="zh-CN" sz="2400" u="none" strike="noStrike" dirty="0">
                          <a:effectLst/>
                        </a:rPr>
                        <a:t>7</a:t>
                      </a:r>
                      <a:r>
                        <a:rPr lang="zh-CN" altLang="en-US" sz="2400" u="none" strike="noStrike" dirty="0">
                          <a:effectLst/>
                        </a:rPr>
                        <a:t>栋二楼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737665"/>
                  </a:ext>
                </a:extLst>
              </a:tr>
              <a:tr h="10193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自习区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总馆</a:t>
                      </a:r>
                      <a:r>
                        <a:rPr lang="en-US" altLang="zh-CN" sz="2400" b="1" u="none" strike="noStrike" dirty="0">
                          <a:effectLst/>
                        </a:rPr>
                        <a:t>D</a:t>
                      </a:r>
                      <a:r>
                        <a:rPr lang="zh-CN" altLang="en-US" sz="2400" b="1" u="none" strike="noStrike" dirty="0">
                          <a:effectLst/>
                        </a:rPr>
                        <a:t>区之三、四、五层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周一～周日</a:t>
                      </a:r>
                      <a:br>
                        <a:rPr lang="zh-CN" altLang="en-US" sz="2400" b="1" u="none" strike="noStrike" dirty="0">
                          <a:effectLst/>
                        </a:rPr>
                      </a:br>
                      <a:r>
                        <a:rPr lang="en-US" altLang="zh-CN" sz="2400" b="1" u="none" strike="noStrike" dirty="0">
                          <a:effectLst/>
                        </a:rPr>
                        <a:t>6:30</a:t>
                      </a:r>
                      <a:r>
                        <a:rPr lang="zh-CN" altLang="en-US" sz="2400" b="1" u="none" strike="noStrike" dirty="0">
                          <a:effectLst/>
                        </a:rPr>
                        <a:t>～</a:t>
                      </a:r>
                      <a:r>
                        <a:rPr lang="en-US" altLang="zh-CN" sz="2400" b="1" u="none" strike="noStrike" dirty="0">
                          <a:effectLst/>
                        </a:rPr>
                        <a:t>23:00</a:t>
                      </a:r>
                      <a:endParaRPr lang="en-US" altLang="zh-CN" sz="24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216701"/>
                  </a:ext>
                </a:extLst>
              </a:tr>
              <a:tr h="140865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办公室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总馆</a:t>
                      </a:r>
                      <a:r>
                        <a:rPr lang="en-US" sz="2400" u="none" strike="noStrike" dirty="0">
                          <a:effectLst/>
                        </a:rPr>
                        <a:t>B207</a:t>
                      </a:r>
                      <a:r>
                        <a:rPr lang="zh-CN" altLang="en-US" sz="2400" u="none" strike="noStrike" dirty="0">
                          <a:effectLst/>
                        </a:rPr>
                        <a:t>室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周一～周五</a:t>
                      </a:r>
                      <a:br>
                        <a:rPr lang="zh-CN" altLang="en-US" sz="2400" u="none" strike="noStrike" dirty="0">
                          <a:effectLst/>
                        </a:rPr>
                      </a:br>
                      <a:r>
                        <a:rPr lang="en-US" altLang="zh-CN" sz="2400" u="none" strike="noStrike" dirty="0">
                          <a:effectLst/>
                        </a:rPr>
                        <a:t>8:00</a:t>
                      </a:r>
                      <a:r>
                        <a:rPr lang="zh-CN" altLang="en-US" sz="2400" u="none" strike="noStrike" dirty="0">
                          <a:effectLst/>
                        </a:rPr>
                        <a:t>～</a:t>
                      </a:r>
                      <a:r>
                        <a:rPr lang="en-US" altLang="zh-CN" sz="2400" u="none" strike="noStrike" dirty="0">
                          <a:effectLst/>
                        </a:rPr>
                        <a:t>11:30</a:t>
                      </a:r>
                      <a:r>
                        <a:rPr lang="zh-CN" altLang="en-US" sz="2400" u="none" strike="noStrike" dirty="0">
                          <a:effectLst/>
                        </a:rPr>
                        <a:t>； </a:t>
                      </a:r>
                      <a:r>
                        <a:rPr lang="en-US" altLang="zh-CN" sz="2400" u="none" strike="noStrike" dirty="0">
                          <a:effectLst/>
                        </a:rPr>
                        <a:t>14:00</a:t>
                      </a:r>
                      <a:r>
                        <a:rPr lang="zh-CN" altLang="en-US" sz="2400" u="none" strike="noStrike" dirty="0">
                          <a:effectLst/>
                        </a:rPr>
                        <a:t>～</a:t>
                      </a:r>
                      <a:r>
                        <a:rPr lang="en-US" altLang="zh-CN" sz="2400" u="none" strike="noStrike" dirty="0">
                          <a:effectLst/>
                        </a:rPr>
                        <a:t>17:30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7968116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D6725813-2015-425E-B164-95A8BB9DD2C2}"/>
              </a:ext>
            </a:extLst>
          </p:cNvPr>
          <p:cNvSpPr/>
          <p:nvPr/>
        </p:nvSpPr>
        <p:spPr>
          <a:xfrm>
            <a:off x="969395" y="4256943"/>
            <a:ext cx="10596174" cy="1028699"/>
          </a:xfrm>
          <a:prstGeom prst="rect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99F8F-C13E-4294-9C8D-3690BA81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B862B6-5F68-4F10-BAD8-113695AA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17</a:t>
            </a:fld>
            <a:endParaRPr lang="zh-CN" altLang="en-US"/>
          </a:p>
        </p:txBody>
      </p:sp>
      <p:grpSp>
        <p:nvGrpSpPr>
          <p:cNvPr id="39" name="117300a8-8bb0-4700-bc9d-a1b8820e483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4E6D6977-1485-4251-90F5-905364574F1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118640" y="1050548"/>
            <a:ext cx="11409361" cy="4665863"/>
            <a:chOff x="-1588" y="1325102"/>
            <a:chExt cx="11409361" cy="3978597"/>
          </a:xfrm>
        </p:grpSpPr>
        <p:grpSp>
          <p:nvGrpSpPr>
            <p:cNvPr id="51" name="ïṥliḑê">
              <a:extLst>
                <a:ext uri="{FF2B5EF4-FFF2-40B4-BE49-F238E27FC236}">
                  <a16:creationId xmlns:a16="http://schemas.microsoft.com/office/drawing/2014/main" id="{88F4E8DF-1B1F-4444-B223-C6DD3DCD44A0}"/>
                </a:ext>
              </a:extLst>
            </p:cNvPr>
            <p:cNvGrpSpPr/>
            <p:nvPr/>
          </p:nvGrpSpPr>
          <p:grpSpPr>
            <a:xfrm>
              <a:off x="4187955" y="1603688"/>
              <a:ext cx="2110330" cy="2220002"/>
              <a:chOff x="4034497" y="1522288"/>
              <a:chExt cx="1641831" cy="1727155"/>
            </a:xfrm>
          </p:grpSpPr>
          <p:sp>
            <p:nvSpPr>
              <p:cNvPr id="53" name="iṥľîďe">
                <a:extLst>
                  <a:ext uri="{FF2B5EF4-FFF2-40B4-BE49-F238E27FC236}">
                    <a16:creationId xmlns:a16="http://schemas.microsoft.com/office/drawing/2014/main" id="{EABB0A1F-6EF8-4E60-9C46-262DB652AA97}"/>
                  </a:ext>
                </a:extLst>
              </p:cNvPr>
              <p:cNvSpPr/>
              <p:nvPr/>
            </p:nvSpPr>
            <p:spPr bwMode="auto">
              <a:xfrm>
                <a:off x="4034497" y="1522288"/>
                <a:ext cx="1641831" cy="1727155"/>
              </a:xfrm>
              <a:custGeom>
                <a:avLst/>
                <a:gdLst>
                  <a:gd name="T0" fmla="*/ 2750 w 3657"/>
                  <a:gd name="T1" fmla="*/ 198 h 4320"/>
                  <a:gd name="T2" fmla="*/ 2581 w 3657"/>
                  <a:gd name="T3" fmla="*/ 275 h 4320"/>
                  <a:gd name="T4" fmla="*/ 2451 w 3657"/>
                  <a:gd name="T5" fmla="*/ 406 h 4320"/>
                  <a:gd name="T6" fmla="*/ 2373 w 3657"/>
                  <a:gd name="T7" fmla="*/ 575 h 4320"/>
                  <a:gd name="T8" fmla="*/ 2361 w 3657"/>
                  <a:gd name="T9" fmla="*/ 768 h 4320"/>
                  <a:gd name="T10" fmla="*/ 2419 w 3657"/>
                  <a:gd name="T11" fmla="*/ 948 h 4320"/>
                  <a:gd name="T12" fmla="*/ 2532 w 3657"/>
                  <a:gd name="T13" fmla="*/ 1093 h 4320"/>
                  <a:gd name="T14" fmla="*/ 2690 w 3657"/>
                  <a:gd name="T15" fmla="*/ 1189 h 4320"/>
                  <a:gd name="T16" fmla="*/ 2878 w 3657"/>
                  <a:gd name="T17" fmla="*/ 1224 h 4320"/>
                  <a:gd name="T18" fmla="*/ 3066 w 3657"/>
                  <a:gd name="T19" fmla="*/ 1189 h 4320"/>
                  <a:gd name="T20" fmla="*/ 3225 w 3657"/>
                  <a:gd name="T21" fmla="*/ 1093 h 4320"/>
                  <a:gd name="T22" fmla="*/ 3339 w 3657"/>
                  <a:gd name="T23" fmla="*/ 948 h 4320"/>
                  <a:gd name="T24" fmla="*/ 3395 w 3657"/>
                  <a:gd name="T25" fmla="*/ 768 h 4320"/>
                  <a:gd name="T26" fmla="*/ 3383 w 3657"/>
                  <a:gd name="T27" fmla="*/ 575 h 4320"/>
                  <a:gd name="T28" fmla="*/ 3306 w 3657"/>
                  <a:gd name="T29" fmla="*/ 406 h 4320"/>
                  <a:gd name="T30" fmla="*/ 3176 w 3657"/>
                  <a:gd name="T31" fmla="*/ 275 h 4320"/>
                  <a:gd name="T32" fmla="*/ 3006 w 3657"/>
                  <a:gd name="T33" fmla="*/ 198 h 4320"/>
                  <a:gd name="T34" fmla="*/ 2603 w 3657"/>
                  <a:gd name="T35" fmla="*/ 0 h 4320"/>
                  <a:gd name="T36" fmla="*/ 3231 w 3657"/>
                  <a:gd name="T37" fmla="*/ 14 h 4320"/>
                  <a:gd name="T38" fmla="*/ 3327 w 3657"/>
                  <a:gd name="T39" fmla="*/ 81 h 4320"/>
                  <a:gd name="T40" fmla="*/ 3642 w 3657"/>
                  <a:gd name="T41" fmla="*/ 626 h 4320"/>
                  <a:gd name="T42" fmla="*/ 3653 w 3657"/>
                  <a:gd name="T43" fmla="*/ 742 h 4320"/>
                  <a:gd name="T44" fmla="*/ 3350 w 3657"/>
                  <a:gd name="T45" fmla="*/ 1293 h 4320"/>
                  <a:gd name="T46" fmla="*/ 3268 w 3657"/>
                  <a:gd name="T47" fmla="*/ 1377 h 4320"/>
                  <a:gd name="T48" fmla="*/ 3154 w 3657"/>
                  <a:gd name="T49" fmla="*/ 1409 h 4320"/>
                  <a:gd name="T50" fmla="*/ 2738 w 3657"/>
                  <a:gd name="T51" fmla="*/ 1409 h 4320"/>
                  <a:gd name="T52" fmla="*/ 2703 w 3657"/>
                  <a:gd name="T53" fmla="*/ 1416 h 4320"/>
                  <a:gd name="T54" fmla="*/ 2650 w 3657"/>
                  <a:gd name="T55" fmla="*/ 1437 h 4320"/>
                  <a:gd name="T56" fmla="*/ 2594 w 3657"/>
                  <a:gd name="T57" fmla="*/ 1478 h 4320"/>
                  <a:gd name="T58" fmla="*/ 2549 w 3657"/>
                  <a:gd name="T59" fmla="*/ 1543 h 4320"/>
                  <a:gd name="T60" fmla="*/ 2530 w 3657"/>
                  <a:gd name="T61" fmla="*/ 1640 h 4320"/>
                  <a:gd name="T62" fmla="*/ 3078 w 3657"/>
                  <a:gd name="T63" fmla="*/ 2661 h 4320"/>
                  <a:gd name="T64" fmla="*/ 3133 w 3657"/>
                  <a:gd name="T65" fmla="*/ 2812 h 4320"/>
                  <a:gd name="T66" fmla="*/ 3133 w 3657"/>
                  <a:gd name="T67" fmla="*/ 2970 h 4320"/>
                  <a:gd name="T68" fmla="*/ 3078 w 3657"/>
                  <a:gd name="T69" fmla="*/ 3122 h 4320"/>
                  <a:gd name="T70" fmla="*/ 2459 w 3657"/>
                  <a:gd name="T71" fmla="*/ 4172 h 4320"/>
                  <a:gd name="T72" fmla="*/ 2332 w 3657"/>
                  <a:gd name="T73" fmla="*/ 4269 h 4320"/>
                  <a:gd name="T74" fmla="*/ 2179 w 3657"/>
                  <a:gd name="T75" fmla="*/ 4316 h 4320"/>
                  <a:gd name="T76" fmla="*/ 959 w 3657"/>
                  <a:gd name="T77" fmla="*/ 4316 h 4320"/>
                  <a:gd name="T78" fmla="*/ 808 w 3657"/>
                  <a:gd name="T79" fmla="*/ 4269 h 4320"/>
                  <a:gd name="T80" fmla="*/ 681 w 3657"/>
                  <a:gd name="T81" fmla="*/ 4172 h 4320"/>
                  <a:gd name="T82" fmla="*/ 60 w 3657"/>
                  <a:gd name="T83" fmla="*/ 3121 h 4320"/>
                  <a:gd name="T84" fmla="*/ 5 w 3657"/>
                  <a:gd name="T85" fmla="*/ 2970 h 4320"/>
                  <a:gd name="T86" fmla="*/ 5 w 3657"/>
                  <a:gd name="T87" fmla="*/ 2812 h 4320"/>
                  <a:gd name="T88" fmla="*/ 60 w 3657"/>
                  <a:gd name="T89" fmla="*/ 2661 h 4320"/>
                  <a:gd name="T90" fmla="*/ 681 w 3657"/>
                  <a:gd name="T91" fmla="*/ 1618 h 4320"/>
                  <a:gd name="T92" fmla="*/ 808 w 3657"/>
                  <a:gd name="T93" fmla="*/ 1526 h 4320"/>
                  <a:gd name="T94" fmla="*/ 959 w 3657"/>
                  <a:gd name="T95" fmla="*/ 1483 h 4320"/>
                  <a:gd name="T96" fmla="*/ 2171 w 3657"/>
                  <a:gd name="T97" fmla="*/ 1474 h 4320"/>
                  <a:gd name="T98" fmla="*/ 2272 w 3657"/>
                  <a:gd name="T99" fmla="*/ 1437 h 4320"/>
                  <a:gd name="T100" fmla="*/ 2328 w 3657"/>
                  <a:gd name="T101" fmla="*/ 1382 h 4320"/>
                  <a:gd name="T102" fmla="*/ 2352 w 3657"/>
                  <a:gd name="T103" fmla="*/ 1317 h 4320"/>
                  <a:gd name="T104" fmla="*/ 2352 w 3657"/>
                  <a:gd name="T105" fmla="*/ 1253 h 4320"/>
                  <a:gd name="T106" fmla="*/ 2341 w 3657"/>
                  <a:gd name="T107" fmla="*/ 1199 h 4320"/>
                  <a:gd name="T108" fmla="*/ 2328 w 3657"/>
                  <a:gd name="T109" fmla="*/ 1164 h 4320"/>
                  <a:gd name="T110" fmla="*/ 2132 w 3657"/>
                  <a:gd name="T111" fmla="*/ 817 h 4320"/>
                  <a:gd name="T112" fmla="*/ 2101 w 3657"/>
                  <a:gd name="T113" fmla="*/ 703 h 4320"/>
                  <a:gd name="T114" fmla="*/ 2132 w 3657"/>
                  <a:gd name="T115" fmla="*/ 589 h 4320"/>
                  <a:gd name="T116" fmla="*/ 2458 w 3657"/>
                  <a:gd name="T117" fmla="*/ 52 h 4320"/>
                  <a:gd name="T118" fmla="*/ 2563 w 3657"/>
                  <a:gd name="T119" fmla="*/ 4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57" h="4320">
                    <a:moveTo>
                      <a:pt x="2878" y="182"/>
                    </a:moveTo>
                    <a:lnTo>
                      <a:pt x="2813" y="186"/>
                    </a:lnTo>
                    <a:lnTo>
                      <a:pt x="2750" y="198"/>
                    </a:lnTo>
                    <a:lnTo>
                      <a:pt x="2690" y="217"/>
                    </a:lnTo>
                    <a:lnTo>
                      <a:pt x="2633" y="243"/>
                    </a:lnTo>
                    <a:lnTo>
                      <a:pt x="2581" y="275"/>
                    </a:lnTo>
                    <a:lnTo>
                      <a:pt x="2532" y="313"/>
                    </a:lnTo>
                    <a:lnTo>
                      <a:pt x="2489" y="357"/>
                    </a:lnTo>
                    <a:lnTo>
                      <a:pt x="2451" y="406"/>
                    </a:lnTo>
                    <a:lnTo>
                      <a:pt x="2419" y="458"/>
                    </a:lnTo>
                    <a:lnTo>
                      <a:pt x="2392" y="514"/>
                    </a:lnTo>
                    <a:lnTo>
                      <a:pt x="2373" y="575"/>
                    </a:lnTo>
                    <a:lnTo>
                      <a:pt x="2361" y="638"/>
                    </a:lnTo>
                    <a:lnTo>
                      <a:pt x="2357" y="703"/>
                    </a:lnTo>
                    <a:lnTo>
                      <a:pt x="2361" y="768"/>
                    </a:lnTo>
                    <a:lnTo>
                      <a:pt x="2373" y="831"/>
                    </a:lnTo>
                    <a:lnTo>
                      <a:pt x="2392" y="891"/>
                    </a:lnTo>
                    <a:lnTo>
                      <a:pt x="2419" y="948"/>
                    </a:lnTo>
                    <a:lnTo>
                      <a:pt x="2451" y="1001"/>
                    </a:lnTo>
                    <a:lnTo>
                      <a:pt x="2489" y="1049"/>
                    </a:lnTo>
                    <a:lnTo>
                      <a:pt x="2532" y="1093"/>
                    </a:lnTo>
                    <a:lnTo>
                      <a:pt x="2581" y="1131"/>
                    </a:lnTo>
                    <a:lnTo>
                      <a:pt x="2633" y="1164"/>
                    </a:lnTo>
                    <a:lnTo>
                      <a:pt x="2690" y="1189"/>
                    </a:lnTo>
                    <a:lnTo>
                      <a:pt x="2750" y="1208"/>
                    </a:lnTo>
                    <a:lnTo>
                      <a:pt x="2813" y="1220"/>
                    </a:lnTo>
                    <a:lnTo>
                      <a:pt x="2878" y="1224"/>
                    </a:lnTo>
                    <a:lnTo>
                      <a:pt x="2943" y="1220"/>
                    </a:lnTo>
                    <a:lnTo>
                      <a:pt x="3006" y="1208"/>
                    </a:lnTo>
                    <a:lnTo>
                      <a:pt x="3066" y="1189"/>
                    </a:lnTo>
                    <a:lnTo>
                      <a:pt x="3123" y="1164"/>
                    </a:lnTo>
                    <a:lnTo>
                      <a:pt x="3176" y="1131"/>
                    </a:lnTo>
                    <a:lnTo>
                      <a:pt x="3225" y="1093"/>
                    </a:lnTo>
                    <a:lnTo>
                      <a:pt x="3268" y="1049"/>
                    </a:lnTo>
                    <a:lnTo>
                      <a:pt x="3306" y="1001"/>
                    </a:lnTo>
                    <a:lnTo>
                      <a:pt x="3339" y="948"/>
                    </a:lnTo>
                    <a:lnTo>
                      <a:pt x="3365" y="891"/>
                    </a:lnTo>
                    <a:lnTo>
                      <a:pt x="3383" y="831"/>
                    </a:lnTo>
                    <a:lnTo>
                      <a:pt x="3395" y="768"/>
                    </a:lnTo>
                    <a:lnTo>
                      <a:pt x="3399" y="703"/>
                    </a:lnTo>
                    <a:lnTo>
                      <a:pt x="3395" y="638"/>
                    </a:lnTo>
                    <a:lnTo>
                      <a:pt x="3383" y="575"/>
                    </a:lnTo>
                    <a:lnTo>
                      <a:pt x="3365" y="514"/>
                    </a:lnTo>
                    <a:lnTo>
                      <a:pt x="3339" y="458"/>
                    </a:lnTo>
                    <a:lnTo>
                      <a:pt x="3306" y="406"/>
                    </a:lnTo>
                    <a:lnTo>
                      <a:pt x="3268" y="357"/>
                    </a:lnTo>
                    <a:lnTo>
                      <a:pt x="3225" y="313"/>
                    </a:lnTo>
                    <a:lnTo>
                      <a:pt x="3176" y="275"/>
                    </a:lnTo>
                    <a:lnTo>
                      <a:pt x="3123" y="243"/>
                    </a:lnTo>
                    <a:lnTo>
                      <a:pt x="3066" y="217"/>
                    </a:lnTo>
                    <a:lnTo>
                      <a:pt x="3006" y="198"/>
                    </a:lnTo>
                    <a:lnTo>
                      <a:pt x="2943" y="186"/>
                    </a:lnTo>
                    <a:lnTo>
                      <a:pt x="2878" y="182"/>
                    </a:lnTo>
                    <a:close/>
                    <a:moveTo>
                      <a:pt x="2603" y="0"/>
                    </a:moveTo>
                    <a:lnTo>
                      <a:pt x="3154" y="0"/>
                    </a:lnTo>
                    <a:lnTo>
                      <a:pt x="3193" y="4"/>
                    </a:lnTo>
                    <a:lnTo>
                      <a:pt x="3231" y="14"/>
                    </a:lnTo>
                    <a:lnTo>
                      <a:pt x="3268" y="30"/>
                    </a:lnTo>
                    <a:lnTo>
                      <a:pt x="3299" y="52"/>
                    </a:lnTo>
                    <a:lnTo>
                      <a:pt x="3327" y="81"/>
                    </a:lnTo>
                    <a:lnTo>
                      <a:pt x="3350" y="114"/>
                    </a:lnTo>
                    <a:lnTo>
                      <a:pt x="3625" y="589"/>
                    </a:lnTo>
                    <a:lnTo>
                      <a:pt x="3642" y="626"/>
                    </a:lnTo>
                    <a:lnTo>
                      <a:pt x="3653" y="664"/>
                    </a:lnTo>
                    <a:lnTo>
                      <a:pt x="3657" y="703"/>
                    </a:lnTo>
                    <a:lnTo>
                      <a:pt x="3653" y="742"/>
                    </a:lnTo>
                    <a:lnTo>
                      <a:pt x="3642" y="782"/>
                    </a:lnTo>
                    <a:lnTo>
                      <a:pt x="3625" y="817"/>
                    </a:lnTo>
                    <a:lnTo>
                      <a:pt x="3350" y="1293"/>
                    </a:lnTo>
                    <a:lnTo>
                      <a:pt x="3327" y="1326"/>
                    </a:lnTo>
                    <a:lnTo>
                      <a:pt x="3299" y="1355"/>
                    </a:lnTo>
                    <a:lnTo>
                      <a:pt x="3268" y="1377"/>
                    </a:lnTo>
                    <a:lnTo>
                      <a:pt x="3231" y="1394"/>
                    </a:lnTo>
                    <a:lnTo>
                      <a:pt x="3193" y="1405"/>
                    </a:lnTo>
                    <a:lnTo>
                      <a:pt x="3154" y="1409"/>
                    </a:lnTo>
                    <a:lnTo>
                      <a:pt x="2747" y="1409"/>
                    </a:lnTo>
                    <a:lnTo>
                      <a:pt x="2744" y="1409"/>
                    </a:lnTo>
                    <a:lnTo>
                      <a:pt x="2738" y="1409"/>
                    </a:lnTo>
                    <a:lnTo>
                      <a:pt x="2729" y="1411"/>
                    </a:lnTo>
                    <a:lnTo>
                      <a:pt x="2717" y="1413"/>
                    </a:lnTo>
                    <a:lnTo>
                      <a:pt x="2703" y="1416"/>
                    </a:lnTo>
                    <a:lnTo>
                      <a:pt x="2686" y="1422"/>
                    </a:lnTo>
                    <a:lnTo>
                      <a:pt x="2669" y="1430"/>
                    </a:lnTo>
                    <a:lnTo>
                      <a:pt x="2650" y="1437"/>
                    </a:lnTo>
                    <a:lnTo>
                      <a:pt x="2631" y="1449"/>
                    </a:lnTo>
                    <a:lnTo>
                      <a:pt x="2612" y="1462"/>
                    </a:lnTo>
                    <a:lnTo>
                      <a:pt x="2594" y="1478"/>
                    </a:lnTo>
                    <a:lnTo>
                      <a:pt x="2578" y="1496"/>
                    </a:lnTo>
                    <a:lnTo>
                      <a:pt x="2563" y="1519"/>
                    </a:lnTo>
                    <a:lnTo>
                      <a:pt x="2549" y="1543"/>
                    </a:lnTo>
                    <a:lnTo>
                      <a:pt x="2540" y="1572"/>
                    </a:lnTo>
                    <a:lnTo>
                      <a:pt x="2532" y="1604"/>
                    </a:lnTo>
                    <a:lnTo>
                      <a:pt x="2530" y="1640"/>
                    </a:lnTo>
                    <a:lnTo>
                      <a:pt x="2531" y="1681"/>
                    </a:lnTo>
                    <a:lnTo>
                      <a:pt x="2536" y="1725"/>
                    </a:lnTo>
                    <a:lnTo>
                      <a:pt x="3078" y="2661"/>
                    </a:lnTo>
                    <a:lnTo>
                      <a:pt x="3103" y="2710"/>
                    </a:lnTo>
                    <a:lnTo>
                      <a:pt x="3121" y="2760"/>
                    </a:lnTo>
                    <a:lnTo>
                      <a:pt x="3133" y="2812"/>
                    </a:lnTo>
                    <a:lnTo>
                      <a:pt x="3140" y="2864"/>
                    </a:lnTo>
                    <a:lnTo>
                      <a:pt x="3140" y="2918"/>
                    </a:lnTo>
                    <a:lnTo>
                      <a:pt x="3133" y="2970"/>
                    </a:lnTo>
                    <a:lnTo>
                      <a:pt x="3121" y="3023"/>
                    </a:lnTo>
                    <a:lnTo>
                      <a:pt x="3103" y="3074"/>
                    </a:lnTo>
                    <a:lnTo>
                      <a:pt x="3078" y="3122"/>
                    </a:lnTo>
                    <a:lnTo>
                      <a:pt x="2523" y="4086"/>
                    </a:lnTo>
                    <a:lnTo>
                      <a:pt x="2493" y="4130"/>
                    </a:lnTo>
                    <a:lnTo>
                      <a:pt x="2459" y="4172"/>
                    </a:lnTo>
                    <a:lnTo>
                      <a:pt x="2420" y="4209"/>
                    </a:lnTo>
                    <a:lnTo>
                      <a:pt x="2378" y="4241"/>
                    </a:lnTo>
                    <a:lnTo>
                      <a:pt x="2332" y="4269"/>
                    </a:lnTo>
                    <a:lnTo>
                      <a:pt x="2284" y="4291"/>
                    </a:lnTo>
                    <a:lnTo>
                      <a:pt x="2233" y="4307"/>
                    </a:lnTo>
                    <a:lnTo>
                      <a:pt x="2179" y="4316"/>
                    </a:lnTo>
                    <a:lnTo>
                      <a:pt x="2125" y="4320"/>
                    </a:lnTo>
                    <a:lnTo>
                      <a:pt x="1013" y="4320"/>
                    </a:lnTo>
                    <a:lnTo>
                      <a:pt x="959" y="4316"/>
                    </a:lnTo>
                    <a:lnTo>
                      <a:pt x="907" y="4307"/>
                    </a:lnTo>
                    <a:lnTo>
                      <a:pt x="856" y="4291"/>
                    </a:lnTo>
                    <a:lnTo>
                      <a:pt x="808" y="4269"/>
                    </a:lnTo>
                    <a:lnTo>
                      <a:pt x="762" y="4241"/>
                    </a:lnTo>
                    <a:lnTo>
                      <a:pt x="719" y="4210"/>
                    </a:lnTo>
                    <a:lnTo>
                      <a:pt x="681" y="4172"/>
                    </a:lnTo>
                    <a:lnTo>
                      <a:pt x="647" y="4131"/>
                    </a:lnTo>
                    <a:lnTo>
                      <a:pt x="616" y="4086"/>
                    </a:lnTo>
                    <a:lnTo>
                      <a:pt x="60" y="3121"/>
                    </a:lnTo>
                    <a:lnTo>
                      <a:pt x="37" y="3072"/>
                    </a:lnTo>
                    <a:lnTo>
                      <a:pt x="18" y="3021"/>
                    </a:lnTo>
                    <a:lnTo>
                      <a:pt x="5" y="2970"/>
                    </a:lnTo>
                    <a:lnTo>
                      <a:pt x="0" y="2918"/>
                    </a:lnTo>
                    <a:lnTo>
                      <a:pt x="0" y="2864"/>
                    </a:lnTo>
                    <a:lnTo>
                      <a:pt x="5" y="2812"/>
                    </a:lnTo>
                    <a:lnTo>
                      <a:pt x="18" y="2761"/>
                    </a:lnTo>
                    <a:lnTo>
                      <a:pt x="37" y="2710"/>
                    </a:lnTo>
                    <a:lnTo>
                      <a:pt x="60" y="2661"/>
                    </a:lnTo>
                    <a:lnTo>
                      <a:pt x="616" y="1704"/>
                    </a:lnTo>
                    <a:lnTo>
                      <a:pt x="647" y="1659"/>
                    </a:lnTo>
                    <a:lnTo>
                      <a:pt x="681" y="1618"/>
                    </a:lnTo>
                    <a:lnTo>
                      <a:pt x="719" y="1583"/>
                    </a:lnTo>
                    <a:lnTo>
                      <a:pt x="762" y="1553"/>
                    </a:lnTo>
                    <a:lnTo>
                      <a:pt x="808" y="1526"/>
                    </a:lnTo>
                    <a:lnTo>
                      <a:pt x="856" y="1507"/>
                    </a:lnTo>
                    <a:lnTo>
                      <a:pt x="907" y="1492"/>
                    </a:lnTo>
                    <a:lnTo>
                      <a:pt x="959" y="1483"/>
                    </a:lnTo>
                    <a:lnTo>
                      <a:pt x="1013" y="1479"/>
                    </a:lnTo>
                    <a:lnTo>
                      <a:pt x="2125" y="1479"/>
                    </a:lnTo>
                    <a:lnTo>
                      <a:pt x="2171" y="1474"/>
                    </a:lnTo>
                    <a:lnTo>
                      <a:pt x="2211" y="1464"/>
                    </a:lnTo>
                    <a:lnTo>
                      <a:pt x="2243" y="1452"/>
                    </a:lnTo>
                    <a:lnTo>
                      <a:pt x="2272" y="1437"/>
                    </a:lnTo>
                    <a:lnTo>
                      <a:pt x="2296" y="1420"/>
                    </a:lnTo>
                    <a:lnTo>
                      <a:pt x="2314" y="1402"/>
                    </a:lnTo>
                    <a:lnTo>
                      <a:pt x="2328" y="1382"/>
                    </a:lnTo>
                    <a:lnTo>
                      <a:pt x="2339" y="1361"/>
                    </a:lnTo>
                    <a:lnTo>
                      <a:pt x="2347" y="1339"/>
                    </a:lnTo>
                    <a:lnTo>
                      <a:pt x="2352" y="1317"/>
                    </a:lnTo>
                    <a:lnTo>
                      <a:pt x="2353" y="1295"/>
                    </a:lnTo>
                    <a:lnTo>
                      <a:pt x="2353" y="1274"/>
                    </a:lnTo>
                    <a:lnTo>
                      <a:pt x="2352" y="1253"/>
                    </a:lnTo>
                    <a:lnTo>
                      <a:pt x="2349" y="1233"/>
                    </a:lnTo>
                    <a:lnTo>
                      <a:pt x="2345" y="1215"/>
                    </a:lnTo>
                    <a:lnTo>
                      <a:pt x="2341" y="1199"/>
                    </a:lnTo>
                    <a:lnTo>
                      <a:pt x="2336" y="1185"/>
                    </a:lnTo>
                    <a:lnTo>
                      <a:pt x="2332" y="1173"/>
                    </a:lnTo>
                    <a:lnTo>
                      <a:pt x="2328" y="1164"/>
                    </a:lnTo>
                    <a:lnTo>
                      <a:pt x="2326" y="1159"/>
                    </a:lnTo>
                    <a:lnTo>
                      <a:pt x="2326" y="1157"/>
                    </a:lnTo>
                    <a:lnTo>
                      <a:pt x="2132" y="817"/>
                    </a:lnTo>
                    <a:lnTo>
                      <a:pt x="2115" y="780"/>
                    </a:lnTo>
                    <a:lnTo>
                      <a:pt x="2104" y="742"/>
                    </a:lnTo>
                    <a:lnTo>
                      <a:pt x="2101" y="703"/>
                    </a:lnTo>
                    <a:lnTo>
                      <a:pt x="2104" y="664"/>
                    </a:lnTo>
                    <a:lnTo>
                      <a:pt x="2115" y="626"/>
                    </a:lnTo>
                    <a:lnTo>
                      <a:pt x="2132" y="589"/>
                    </a:lnTo>
                    <a:lnTo>
                      <a:pt x="2407" y="114"/>
                    </a:lnTo>
                    <a:lnTo>
                      <a:pt x="2429" y="81"/>
                    </a:lnTo>
                    <a:lnTo>
                      <a:pt x="2458" y="52"/>
                    </a:lnTo>
                    <a:lnTo>
                      <a:pt x="2489" y="30"/>
                    </a:lnTo>
                    <a:lnTo>
                      <a:pt x="2525" y="14"/>
                    </a:lnTo>
                    <a:lnTo>
                      <a:pt x="2563" y="4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iṡḻíde">
                <a:extLst>
                  <a:ext uri="{FF2B5EF4-FFF2-40B4-BE49-F238E27FC236}">
                    <a16:creationId xmlns:a16="http://schemas.microsoft.com/office/drawing/2014/main" id="{8754C6A3-D036-4E64-9F50-9562ECCE146E}"/>
                  </a:ext>
                </a:extLst>
              </p:cNvPr>
              <p:cNvSpPr/>
              <p:nvPr/>
            </p:nvSpPr>
            <p:spPr>
              <a:xfrm>
                <a:off x="5120969" y="1609586"/>
                <a:ext cx="449180" cy="378328"/>
              </a:xfrm>
              <a:prstGeom prst="rect">
                <a:avLst/>
              </a:prstGeom>
              <a:noFill/>
            </p:spPr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70C0"/>
                    </a:solidFill>
                  </a:rPr>
                  <a:t>01</a:t>
                </a:r>
                <a:endParaRPr lang="ru-RU" sz="3200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41" name="íṧ1îḋê">
              <a:extLst>
                <a:ext uri="{FF2B5EF4-FFF2-40B4-BE49-F238E27FC236}">
                  <a16:creationId xmlns:a16="http://schemas.microsoft.com/office/drawing/2014/main" id="{4523EE86-E30A-469B-99B9-C6645BFEDC08}"/>
                </a:ext>
              </a:extLst>
            </p:cNvPr>
            <p:cNvGrpSpPr/>
            <p:nvPr/>
          </p:nvGrpSpPr>
          <p:grpSpPr>
            <a:xfrm>
              <a:off x="5484667" y="3184114"/>
              <a:ext cx="2603505" cy="1908067"/>
              <a:chOff x="1794379" y="2795539"/>
              <a:chExt cx="2603505" cy="1908067"/>
            </a:xfrm>
          </p:grpSpPr>
          <p:sp>
            <p:nvSpPr>
              <p:cNvPr id="48" name="iŝlîḍé">
                <a:extLst>
                  <a:ext uri="{FF2B5EF4-FFF2-40B4-BE49-F238E27FC236}">
                    <a16:creationId xmlns:a16="http://schemas.microsoft.com/office/drawing/2014/main" id="{888B4B3A-AFD2-4ED0-ADFE-977A847DEC24}"/>
                  </a:ext>
                </a:extLst>
              </p:cNvPr>
              <p:cNvSpPr/>
              <p:nvPr/>
            </p:nvSpPr>
            <p:spPr bwMode="auto">
              <a:xfrm rot="3586851" flipV="1">
                <a:off x="2242362" y="2347556"/>
                <a:ext cx="1707539" cy="2603505"/>
              </a:xfrm>
              <a:custGeom>
                <a:avLst/>
                <a:gdLst>
                  <a:gd name="T0" fmla="*/ 2750 w 3657"/>
                  <a:gd name="T1" fmla="*/ 198 h 4320"/>
                  <a:gd name="T2" fmla="*/ 2581 w 3657"/>
                  <a:gd name="T3" fmla="*/ 275 h 4320"/>
                  <a:gd name="T4" fmla="*/ 2451 w 3657"/>
                  <a:gd name="T5" fmla="*/ 406 h 4320"/>
                  <a:gd name="T6" fmla="*/ 2373 w 3657"/>
                  <a:gd name="T7" fmla="*/ 575 h 4320"/>
                  <a:gd name="T8" fmla="*/ 2361 w 3657"/>
                  <a:gd name="T9" fmla="*/ 768 h 4320"/>
                  <a:gd name="T10" fmla="*/ 2419 w 3657"/>
                  <a:gd name="T11" fmla="*/ 948 h 4320"/>
                  <a:gd name="T12" fmla="*/ 2532 w 3657"/>
                  <a:gd name="T13" fmla="*/ 1093 h 4320"/>
                  <a:gd name="T14" fmla="*/ 2690 w 3657"/>
                  <a:gd name="T15" fmla="*/ 1189 h 4320"/>
                  <a:gd name="T16" fmla="*/ 2878 w 3657"/>
                  <a:gd name="T17" fmla="*/ 1224 h 4320"/>
                  <a:gd name="T18" fmla="*/ 3066 w 3657"/>
                  <a:gd name="T19" fmla="*/ 1189 h 4320"/>
                  <a:gd name="T20" fmla="*/ 3225 w 3657"/>
                  <a:gd name="T21" fmla="*/ 1093 h 4320"/>
                  <a:gd name="T22" fmla="*/ 3339 w 3657"/>
                  <a:gd name="T23" fmla="*/ 948 h 4320"/>
                  <a:gd name="T24" fmla="*/ 3395 w 3657"/>
                  <a:gd name="T25" fmla="*/ 768 h 4320"/>
                  <a:gd name="T26" fmla="*/ 3383 w 3657"/>
                  <a:gd name="T27" fmla="*/ 575 h 4320"/>
                  <a:gd name="T28" fmla="*/ 3306 w 3657"/>
                  <a:gd name="T29" fmla="*/ 406 h 4320"/>
                  <a:gd name="T30" fmla="*/ 3176 w 3657"/>
                  <a:gd name="T31" fmla="*/ 275 h 4320"/>
                  <a:gd name="T32" fmla="*/ 3006 w 3657"/>
                  <a:gd name="T33" fmla="*/ 198 h 4320"/>
                  <a:gd name="T34" fmla="*/ 2603 w 3657"/>
                  <a:gd name="T35" fmla="*/ 0 h 4320"/>
                  <a:gd name="T36" fmla="*/ 3231 w 3657"/>
                  <a:gd name="T37" fmla="*/ 14 h 4320"/>
                  <a:gd name="T38" fmla="*/ 3327 w 3657"/>
                  <a:gd name="T39" fmla="*/ 81 h 4320"/>
                  <a:gd name="T40" fmla="*/ 3642 w 3657"/>
                  <a:gd name="T41" fmla="*/ 626 h 4320"/>
                  <a:gd name="T42" fmla="*/ 3653 w 3657"/>
                  <a:gd name="T43" fmla="*/ 742 h 4320"/>
                  <a:gd name="T44" fmla="*/ 3350 w 3657"/>
                  <a:gd name="T45" fmla="*/ 1293 h 4320"/>
                  <a:gd name="T46" fmla="*/ 3268 w 3657"/>
                  <a:gd name="T47" fmla="*/ 1377 h 4320"/>
                  <a:gd name="T48" fmla="*/ 3154 w 3657"/>
                  <a:gd name="T49" fmla="*/ 1409 h 4320"/>
                  <a:gd name="T50" fmla="*/ 2738 w 3657"/>
                  <a:gd name="T51" fmla="*/ 1409 h 4320"/>
                  <a:gd name="T52" fmla="*/ 2703 w 3657"/>
                  <a:gd name="T53" fmla="*/ 1416 h 4320"/>
                  <a:gd name="T54" fmla="*/ 2650 w 3657"/>
                  <a:gd name="T55" fmla="*/ 1437 h 4320"/>
                  <a:gd name="T56" fmla="*/ 2594 w 3657"/>
                  <a:gd name="T57" fmla="*/ 1478 h 4320"/>
                  <a:gd name="T58" fmla="*/ 2549 w 3657"/>
                  <a:gd name="T59" fmla="*/ 1543 h 4320"/>
                  <a:gd name="T60" fmla="*/ 2530 w 3657"/>
                  <a:gd name="T61" fmla="*/ 1640 h 4320"/>
                  <a:gd name="T62" fmla="*/ 3078 w 3657"/>
                  <a:gd name="T63" fmla="*/ 2661 h 4320"/>
                  <a:gd name="T64" fmla="*/ 3133 w 3657"/>
                  <a:gd name="T65" fmla="*/ 2812 h 4320"/>
                  <a:gd name="T66" fmla="*/ 3133 w 3657"/>
                  <a:gd name="T67" fmla="*/ 2970 h 4320"/>
                  <a:gd name="T68" fmla="*/ 3078 w 3657"/>
                  <a:gd name="T69" fmla="*/ 3122 h 4320"/>
                  <a:gd name="T70" fmla="*/ 2459 w 3657"/>
                  <a:gd name="T71" fmla="*/ 4172 h 4320"/>
                  <a:gd name="T72" fmla="*/ 2332 w 3657"/>
                  <a:gd name="T73" fmla="*/ 4269 h 4320"/>
                  <a:gd name="T74" fmla="*/ 2179 w 3657"/>
                  <a:gd name="T75" fmla="*/ 4316 h 4320"/>
                  <a:gd name="T76" fmla="*/ 959 w 3657"/>
                  <a:gd name="T77" fmla="*/ 4316 h 4320"/>
                  <a:gd name="T78" fmla="*/ 808 w 3657"/>
                  <a:gd name="T79" fmla="*/ 4269 h 4320"/>
                  <a:gd name="T80" fmla="*/ 681 w 3657"/>
                  <a:gd name="T81" fmla="*/ 4172 h 4320"/>
                  <a:gd name="T82" fmla="*/ 60 w 3657"/>
                  <a:gd name="T83" fmla="*/ 3121 h 4320"/>
                  <a:gd name="T84" fmla="*/ 5 w 3657"/>
                  <a:gd name="T85" fmla="*/ 2970 h 4320"/>
                  <a:gd name="T86" fmla="*/ 5 w 3657"/>
                  <a:gd name="T87" fmla="*/ 2812 h 4320"/>
                  <a:gd name="T88" fmla="*/ 60 w 3657"/>
                  <a:gd name="T89" fmla="*/ 2661 h 4320"/>
                  <a:gd name="T90" fmla="*/ 681 w 3657"/>
                  <a:gd name="T91" fmla="*/ 1618 h 4320"/>
                  <a:gd name="T92" fmla="*/ 808 w 3657"/>
                  <a:gd name="T93" fmla="*/ 1526 h 4320"/>
                  <a:gd name="T94" fmla="*/ 959 w 3657"/>
                  <a:gd name="T95" fmla="*/ 1483 h 4320"/>
                  <a:gd name="T96" fmla="*/ 2171 w 3657"/>
                  <a:gd name="T97" fmla="*/ 1474 h 4320"/>
                  <a:gd name="T98" fmla="*/ 2272 w 3657"/>
                  <a:gd name="T99" fmla="*/ 1437 h 4320"/>
                  <a:gd name="T100" fmla="*/ 2328 w 3657"/>
                  <a:gd name="T101" fmla="*/ 1382 h 4320"/>
                  <a:gd name="T102" fmla="*/ 2352 w 3657"/>
                  <a:gd name="T103" fmla="*/ 1317 h 4320"/>
                  <a:gd name="T104" fmla="*/ 2352 w 3657"/>
                  <a:gd name="T105" fmla="*/ 1253 h 4320"/>
                  <a:gd name="T106" fmla="*/ 2341 w 3657"/>
                  <a:gd name="T107" fmla="*/ 1199 h 4320"/>
                  <a:gd name="T108" fmla="*/ 2328 w 3657"/>
                  <a:gd name="T109" fmla="*/ 1164 h 4320"/>
                  <a:gd name="T110" fmla="*/ 2132 w 3657"/>
                  <a:gd name="T111" fmla="*/ 817 h 4320"/>
                  <a:gd name="T112" fmla="*/ 2101 w 3657"/>
                  <a:gd name="T113" fmla="*/ 703 h 4320"/>
                  <a:gd name="T114" fmla="*/ 2132 w 3657"/>
                  <a:gd name="T115" fmla="*/ 589 h 4320"/>
                  <a:gd name="T116" fmla="*/ 2458 w 3657"/>
                  <a:gd name="T117" fmla="*/ 52 h 4320"/>
                  <a:gd name="T118" fmla="*/ 2563 w 3657"/>
                  <a:gd name="T119" fmla="*/ 4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57" h="4320">
                    <a:moveTo>
                      <a:pt x="2878" y="182"/>
                    </a:moveTo>
                    <a:lnTo>
                      <a:pt x="2813" y="186"/>
                    </a:lnTo>
                    <a:lnTo>
                      <a:pt x="2750" y="198"/>
                    </a:lnTo>
                    <a:lnTo>
                      <a:pt x="2690" y="217"/>
                    </a:lnTo>
                    <a:lnTo>
                      <a:pt x="2633" y="243"/>
                    </a:lnTo>
                    <a:lnTo>
                      <a:pt x="2581" y="275"/>
                    </a:lnTo>
                    <a:lnTo>
                      <a:pt x="2532" y="313"/>
                    </a:lnTo>
                    <a:lnTo>
                      <a:pt x="2489" y="357"/>
                    </a:lnTo>
                    <a:lnTo>
                      <a:pt x="2451" y="406"/>
                    </a:lnTo>
                    <a:lnTo>
                      <a:pt x="2419" y="458"/>
                    </a:lnTo>
                    <a:lnTo>
                      <a:pt x="2392" y="514"/>
                    </a:lnTo>
                    <a:lnTo>
                      <a:pt x="2373" y="575"/>
                    </a:lnTo>
                    <a:lnTo>
                      <a:pt x="2361" y="638"/>
                    </a:lnTo>
                    <a:lnTo>
                      <a:pt x="2357" y="703"/>
                    </a:lnTo>
                    <a:lnTo>
                      <a:pt x="2361" y="768"/>
                    </a:lnTo>
                    <a:lnTo>
                      <a:pt x="2373" y="831"/>
                    </a:lnTo>
                    <a:lnTo>
                      <a:pt x="2392" y="891"/>
                    </a:lnTo>
                    <a:lnTo>
                      <a:pt x="2419" y="948"/>
                    </a:lnTo>
                    <a:lnTo>
                      <a:pt x="2451" y="1001"/>
                    </a:lnTo>
                    <a:lnTo>
                      <a:pt x="2489" y="1049"/>
                    </a:lnTo>
                    <a:lnTo>
                      <a:pt x="2532" y="1093"/>
                    </a:lnTo>
                    <a:lnTo>
                      <a:pt x="2581" y="1131"/>
                    </a:lnTo>
                    <a:lnTo>
                      <a:pt x="2633" y="1164"/>
                    </a:lnTo>
                    <a:lnTo>
                      <a:pt x="2690" y="1189"/>
                    </a:lnTo>
                    <a:lnTo>
                      <a:pt x="2750" y="1208"/>
                    </a:lnTo>
                    <a:lnTo>
                      <a:pt x="2813" y="1220"/>
                    </a:lnTo>
                    <a:lnTo>
                      <a:pt x="2878" y="1224"/>
                    </a:lnTo>
                    <a:lnTo>
                      <a:pt x="2943" y="1220"/>
                    </a:lnTo>
                    <a:lnTo>
                      <a:pt x="3006" y="1208"/>
                    </a:lnTo>
                    <a:lnTo>
                      <a:pt x="3066" y="1189"/>
                    </a:lnTo>
                    <a:lnTo>
                      <a:pt x="3123" y="1164"/>
                    </a:lnTo>
                    <a:lnTo>
                      <a:pt x="3176" y="1131"/>
                    </a:lnTo>
                    <a:lnTo>
                      <a:pt x="3225" y="1093"/>
                    </a:lnTo>
                    <a:lnTo>
                      <a:pt x="3268" y="1049"/>
                    </a:lnTo>
                    <a:lnTo>
                      <a:pt x="3306" y="1001"/>
                    </a:lnTo>
                    <a:lnTo>
                      <a:pt x="3339" y="948"/>
                    </a:lnTo>
                    <a:lnTo>
                      <a:pt x="3365" y="891"/>
                    </a:lnTo>
                    <a:lnTo>
                      <a:pt x="3383" y="831"/>
                    </a:lnTo>
                    <a:lnTo>
                      <a:pt x="3395" y="768"/>
                    </a:lnTo>
                    <a:lnTo>
                      <a:pt x="3399" y="703"/>
                    </a:lnTo>
                    <a:lnTo>
                      <a:pt x="3395" y="638"/>
                    </a:lnTo>
                    <a:lnTo>
                      <a:pt x="3383" y="575"/>
                    </a:lnTo>
                    <a:lnTo>
                      <a:pt x="3365" y="514"/>
                    </a:lnTo>
                    <a:lnTo>
                      <a:pt x="3339" y="458"/>
                    </a:lnTo>
                    <a:lnTo>
                      <a:pt x="3306" y="406"/>
                    </a:lnTo>
                    <a:lnTo>
                      <a:pt x="3268" y="357"/>
                    </a:lnTo>
                    <a:lnTo>
                      <a:pt x="3225" y="313"/>
                    </a:lnTo>
                    <a:lnTo>
                      <a:pt x="3176" y="275"/>
                    </a:lnTo>
                    <a:lnTo>
                      <a:pt x="3123" y="243"/>
                    </a:lnTo>
                    <a:lnTo>
                      <a:pt x="3066" y="217"/>
                    </a:lnTo>
                    <a:lnTo>
                      <a:pt x="3006" y="198"/>
                    </a:lnTo>
                    <a:lnTo>
                      <a:pt x="2943" y="186"/>
                    </a:lnTo>
                    <a:lnTo>
                      <a:pt x="2878" y="182"/>
                    </a:lnTo>
                    <a:close/>
                    <a:moveTo>
                      <a:pt x="2603" y="0"/>
                    </a:moveTo>
                    <a:lnTo>
                      <a:pt x="3154" y="0"/>
                    </a:lnTo>
                    <a:lnTo>
                      <a:pt x="3193" y="4"/>
                    </a:lnTo>
                    <a:lnTo>
                      <a:pt x="3231" y="14"/>
                    </a:lnTo>
                    <a:lnTo>
                      <a:pt x="3268" y="30"/>
                    </a:lnTo>
                    <a:lnTo>
                      <a:pt x="3299" y="52"/>
                    </a:lnTo>
                    <a:lnTo>
                      <a:pt x="3327" y="81"/>
                    </a:lnTo>
                    <a:lnTo>
                      <a:pt x="3350" y="114"/>
                    </a:lnTo>
                    <a:lnTo>
                      <a:pt x="3625" y="589"/>
                    </a:lnTo>
                    <a:lnTo>
                      <a:pt x="3642" y="626"/>
                    </a:lnTo>
                    <a:lnTo>
                      <a:pt x="3653" y="664"/>
                    </a:lnTo>
                    <a:lnTo>
                      <a:pt x="3657" y="703"/>
                    </a:lnTo>
                    <a:lnTo>
                      <a:pt x="3653" y="742"/>
                    </a:lnTo>
                    <a:lnTo>
                      <a:pt x="3642" y="782"/>
                    </a:lnTo>
                    <a:lnTo>
                      <a:pt x="3625" y="817"/>
                    </a:lnTo>
                    <a:lnTo>
                      <a:pt x="3350" y="1293"/>
                    </a:lnTo>
                    <a:lnTo>
                      <a:pt x="3327" y="1326"/>
                    </a:lnTo>
                    <a:lnTo>
                      <a:pt x="3299" y="1355"/>
                    </a:lnTo>
                    <a:lnTo>
                      <a:pt x="3268" y="1377"/>
                    </a:lnTo>
                    <a:lnTo>
                      <a:pt x="3231" y="1394"/>
                    </a:lnTo>
                    <a:lnTo>
                      <a:pt x="3193" y="1405"/>
                    </a:lnTo>
                    <a:lnTo>
                      <a:pt x="3154" y="1409"/>
                    </a:lnTo>
                    <a:lnTo>
                      <a:pt x="2747" y="1409"/>
                    </a:lnTo>
                    <a:lnTo>
                      <a:pt x="2744" y="1409"/>
                    </a:lnTo>
                    <a:lnTo>
                      <a:pt x="2738" y="1409"/>
                    </a:lnTo>
                    <a:lnTo>
                      <a:pt x="2729" y="1411"/>
                    </a:lnTo>
                    <a:lnTo>
                      <a:pt x="2717" y="1413"/>
                    </a:lnTo>
                    <a:lnTo>
                      <a:pt x="2703" y="1416"/>
                    </a:lnTo>
                    <a:lnTo>
                      <a:pt x="2686" y="1422"/>
                    </a:lnTo>
                    <a:lnTo>
                      <a:pt x="2669" y="1430"/>
                    </a:lnTo>
                    <a:lnTo>
                      <a:pt x="2650" y="1437"/>
                    </a:lnTo>
                    <a:lnTo>
                      <a:pt x="2631" y="1449"/>
                    </a:lnTo>
                    <a:lnTo>
                      <a:pt x="2612" y="1462"/>
                    </a:lnTo>
                    <a:lnTo>
                      <a:pt x="2594" y="1478"/>
                    </a:lnTo>
                    <a:lnTo>
                      <a:pt x="2578" y="1496"/>
                    </a:lnTo>
                    <a:lnTo>
                      <a:pt x="2563" y="1519"/>
                    </a:lnTo>
                    <a:lnTo>
                      <a:pt x="2549" y="1543"/>
                    </a:lnTo>
                    <a:lnTo>
                      <a:pt x="2540" y="1572"/>
                    </a:lnTo>
                    <a:lnTo>
                      <a:pt x="2532" y="1604"/>
                    </a:lnTo>
                    <a:lnTo>
                      <a:pt x="2530" y="1640"/>
                    </a:lnTo>
                    <a:lnTo>
                      <a:pt x="2531" y="1681"/>
                    </a:lnTo>
                    <a:lnTo>
                      <a:pt x="2536" y="1725"/>
                    </a:lnTo>
                    <a:lnTo>
                      <a:pt x="3078" y="2661"/>
                    </a:lnTo>
                    <a:lnTo>
                      <a:pt x="3103" y="2710"/>
                    </a:lnTo>
                    <a:lnTo>
                      <a:pt x="3121" y="2760"/>
                    </a:lnTo>
                    <a:lnTo>
                      <a:pt x="3133" y="2812"/>
                    </a:lnTo>
                    <a:lnTo>
                      <a:pt x="3140" y="2864"/>
                    </a:lnTo>
                    <a:lnTo>
                      <a:pt x="3140" y="2918"/>
                    </a:lnTo>
                    <a:lnTo>
                      <a:pt x="3133" y="2970"/>
                    </a:lnTo>
                    <a:lnTo>
                      <a:pt x="3121" y="3023"/>
                    </a:lnTo>
                    <a:lnTo>
                      <a:pt x="3103" y="3074"/>
                    </a:lnTo>
                    <a:lnTo>
                      <a:pt x="3078" y="3122"/>
                    </a:lnTo>
                    <a:lnTo>
                      <a:pt x="2523" y="4086"/>
                    </a:lnTo>
                    <a:lnTo>
                      <a:pt x="2493" y="4130"/>
                    </a:lnTo>
                    <a:lnTo>
                      <a:pt x="2459" y="4172"/>
                    </a:lnTo>
                    <a:lnTo>
                      <a:pt x="2420" y="4209"/>
                    </a:lnTo>
                    <a:lnTo>
                      <a:pt x="2378" y="4241"/>
                    </a:lnTo>
                    <a:lnTo>
                      <a:pt x="2332" y="4269"/>
                    </a:lnTo>
                    <a:lnTo>
                      <a:pt x="2284" y="4291"/>
                    </a:lnTo>
                    <a:lnTo>
                      <a:pt x="2233" y="4307"/>
                    </a:lnTo>
                    <a:lnTo>
                      <a:pt x="2179" y="4316"/>
                    </a:lnTo>
                    <a:lnTo>
                      <a:pt x="2125" y="4320"/>
                    </a:lnTo>
                    <a:lnTo>
                      <a:pt x="1013" y="4320"/>
                    </a:lnTo>
                    <a:lnTo>
                      <a:pt x="959" y="4316"/>
                    </a:lnTo>
                    <a:lnTo>
                      <a:pt x="907" y="4307"/>
                    </a:lnTo>
                    <a:lnTo>
                      <a:pt x="856" y="4291"/>
                    </a:lnTo>
                    <a:lnTo>
                      <a:pt x="808" y="4269"/>
                    </a:lnTo>
                    <a:lnTo>
                      <a:pt x="762" y="4241"/>
                    </a:lnTo>
                    <a:lnTo>
                      <a:pt x="719" y="4210"/>
                    </a:lnTo>
                    <a:lnTo>
                      <a:pt x="681" y="4172"/>
                    </a:lnTo>
                    <a:lnTo>
                      <a:pt x="647" y="4131"/>
                    </a:lnTo>
                    <a:lnTo>
                      <a:pt x="616" y="4086"/>
                    </a:lnTo>
                    <a:lnTo>
                      <a:pt x="60" y="3121"/>
                    </a:lnTo>
                    <a:lnTo>
                      <a:pt x="37" y="3072"/>
                    </a:lnTo>
                    <a:lnTo>
                      <a:pt x="18" y="3021"/>
                    </a:lnTo>
                    <a:lnTo>
                      <a:pt x="5" y="2970"/>
                    </a:lnTo>
                    <a:lnTo>
                      <a:pt x="0" y="2918"/>
                    </a:lnTo>
                    <a:lnTo>
                      <a:pt x="0" y="2864"/>
                    </a:lnTo>
                    <a:lnTo>
                      <a:pt x="5" y="2812"/>
                    </a:lnTo>
                    <a:lnTo>
                      <a:pt x="18" y="2761"/>
                    </a:lnTo>
                    <a:lnTo>
                      <a:pt x="37" y="2710"/>
                    </a:lnTo>
                    <a:lnTo>
                      <a:pt x="60" y="2661"/>
                    </a:lnTo>
                    <a:lnTo>
                      <a:pt x="616" y="1704"/>
                    </a:lnTo>
                    <a:lnTo>
                      <a:pt x="647" y="1659"/>
                    </a:lnTo>
                    <a:lnTo>
                      <a:pt x="681" y="1618"/>
                    </a:lnTo>
                    <a:lnTo>
                      <a:pt x="719" y="1583"/>
                    </a:lnTo>
                    <a:lnTo>
                      <a:pt x="762" y="1553"/>
                    </a:lnTo>
                    <a:lnTo>
                      <a:pt x="808" y="1526"/>
                    </a:lnTo>
                    <a:lnTo>
                      <a:pt x="856" y="1507"/>
                    </a:lnTo>
                    <a:lnTo>
                      <a:pt x="907" y="1492"/>
                    </a:lnTo>
                    <a:lnTo>
                      <a:pt x="959" y="1483"/>
                    </a:lnTo>
                    <a:lnTo>
                      <a:pt x="1013" y="1479"/>
                    </a:lnTo>
                    <a:lnTo>
                      <a:pt x="2125" y="1479"/>
                    </a:lnTo>
                    <a:lnTo>
                      <a:pt x="2171" y="1474"/>
                    </a:lnTo>
                    <a:lnTo>
                      <a:pt x="2211" y="1464"/>
                    </a:lnTo>
                    <a:lnTo>
                      <a:pt x="2243" y="1452"/>
                    </a:lnTo>
                    <a:lnTo>
                      <a:pt x="2272" y="1437"/>
                    </a:lnTo>
                    <a:lnTo>
                      <a:pt x="2296" y="1420"/>
                    </a:lnTo>
                    <a:lnTo>
                      <a:pt x="2314" y="1402"/>
                    </a:lnTo>
                    <a:lnTo>
                      <a:pt x="2328" y="1382"/>
                    </a:lnTo>
                    <a:lnTo>
                      <a:pt x="2339" y="1361"/>
                    </a:lnTo>
                    <a:lnTo>
                      <a:pt x="2347" y="1339"/>
                    </a:lnTo>
                    <a:lnTo>
                      <a:pt x="2352" y="1317"/>
                    </a:lnTo>
                    <a:lnTo>
                      <a:pt x="2353" y="1295"/>
                    </a:lnTo>
                    <a:lnTo>
                      <a:pt x="2353" y="1274"/>
                    </a:lnTo>
                    <a:lnTo>
                      <a:pt x="2352" y="1253"/>
                    </a:lnTo>
                    <a:lnTo>
                      <a:pt x="2349" y="1233"/>
                    </a:lnTo>
                    <a:lnTo>
                      <a:pt x="2345" y="1215"/>
                    </a:lnTo>
                    <a:lnTo>
                      <a:pt x="2341" y="1199"/>
                    </a:lnTo>
                    <a:lnTo>
                      <a:pt x="2336" y="1185"/>
                    </a:lnTo>
                    <a:lnTo>
                      <a:pt x="2332" y="1173"/>
                    </a:lnTo>
                    <a:lnTo>
                      <a:pt x="2328" y="1164"/>
                    </a:lnTo>
                    <a:lnTo>
                      <a:pt x="2326" y="1159"/>
                    </a:lnTo>
                    <a:lnTo>
                      <a:pt x="2326" y="1157"/>
                    </a:lnTo>
                    <a:lnTo>
                      <a:pt x="2132" y="817"/>
                    </a:lnTo>
                    <a:lnTo>
                      <a:pt x="2115" y="780"/>
                    </a:lnTo>
                    <a:lnTo>
                      <a:pt x="2104" y="742"/>
                    </a:lnTo>
                    <a:lnTo>
                      <a:pt x="2101" y="703"/>
                    </a:lnTo>
                    <a:lnTo>
                      <a:pt x="2104" y="664"/>
                    </a:lnTo>
                    <a:lnTo>
                      <a:pt x="2115" y="626"/>
                    </a:lnTo>
                    <a:lnTo>
                      <a:pt x="2132" y="589"/>
                    </a:lnTo>
                    <a:lnTo>
                      <a:pt x="2407" y="114"/>
                    </a:lnTo>
                    <a:lnTo>
                      <a:pt x="2429" y="81"/>
                    </a:lnTo>
                    <a:lnTo>
                      <a:pt x="2458" y="52"/>
                    </a:lnTo>
                    <a:lnTo>
                      <a:pt x="2489" y="30"/>
                    </a:lnTo>
                    <a:lnTo>
                      <a:pt x="2525" y="14"/>
                    </a:lnTo>
                    <a:lnTo>
                      <a:pt x="2563" y="4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íṣḷíḑe">
                <a:extLst>
                  <a:ext uri="{FF2B5EF4-FFF2-40B4-BE49-F238E27FC236}">
                    <a16:creationId xmlns:a16="http://schemas.microsoft.com/office/drawing/2014/main" id="{A4210BCE-D76C-4E20-B9B6-2A7086771D7A}"/>
                  </a:ext>
                </a:extLst>
              </p:cNvPr>
              <p:cNvSpPr/>
              <p:nvPr/>
            </p:nvSpPr>
            <p:spPr>
              <a:xfrm>
                <a:off x="2259870" y="4222376"/>
                <a:ext cx="831518" cy="481230"/>
              </a:xfrm>
              <a:prstGeom prst="rect">
                <a:avLst/>
              </a:prstGeom>
            </p:spPr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70C0"/>
                    </a:solidFill>
                  </a:rPr>
                  <a:t>02</a:t>
                </a:r>
                <a:endParaRPr lang="ru-RU" altLang="zh-CN" sz="3200" b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85896E78-99CD-494F-8114-3955FB0BB6A4}"/>
                </a:ext>
              </a:extLst>
            </p:cNvPr>
            <p:cNvCxnSpPr/>
            <p:nvPr/>
          </p:nvCxnSpPr>
          <p:spPr>
            <a:xfrm>
              <a:off x="6298285" y="1986719"/>
              <a:ext cx="5109488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14D01DEB-BFC4-4380-8782-10E127E80866}"/>
                </a:ext>
              </a:extLst>
            </p:cNvPr>
            <p:cNvCxnSpPr/>
            <p:nvPr/>
          </p:nvCxnSpPr>
          <p:spPr>
            <a:xfrm flipH="1">
              <a:off x="-1588" y="4866221"/>
              <a:ext cx="596629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íŝḻïḓe">
              <a:extLst>
                <a:ext uri="{FF2B5EF4-FFF2-40B4-BE49-F238E27FC236}">
                  <a16:creationId xmlns:a16="http://schemas.microsoft.com/office/drawing/2014/main" id="{7E73C31B-E813-4A33-925B-792342852763}"/>
                </a:ext>
              </a:extLst>
            </p:cNvPr>
            <p:cNvSpPr txBox="1"/>
            <p:nvPr/>
          </p:nvSpPr>
          <p:spPr bwMode="auto">
            <a:xfrm>
              <a:off x="6253571" y="1325102"/>
              <a:ext cx="4341765" cy="681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 defTabSz="914400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 b="1" dirty="0">
                  <a:ln/>
                </a:rPr>
                <a:t>借还书</a:t>
              </a:r>
              <a:endParaRPr lang="en-US" altLang="zh-CN" sz="3600" b="1" dirty="0">
                <a:ln/>
              </a:endParaRPr>
            </a:p>
          </p:txBody>
        </p:sp>
        <p:sp>
          <p:nvSpPr>
            <p:cNvPr id="47" name="iṩ1ïḋe">
              <a:extLst>
                <a:ext uri="{FF2B5EF4-FFF2-40B4-BE49-F238E27FC236}">
                  <a16:creationId xmlns:a16="http://schemas.microsoft.com/office/drawing/2014/main" id="{38F00FB6-EE97-45B4-BDE6-C4B2855C91E9}"/>
                </a:ext>
              </a:extLst>
            </p:cNvPr>
            <p:cNvSpPr txBox="1"/>
            <p:nvPr/>
          </p:nvSpPr>
          <p:spPr bwMode="auto">
            <a:xfrm>
              <a:off x="2057258" y="4812748"/>
              <a:ext cx="3892900" cy="49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Autofit/>
            </a:bodyPr>
            <a:lstStyle>
              <a:defPPr>
                <a:defRPr lang="zh-CN"/>
              </a:defPPr>
              <a:lvl1pPr defTabSz="914377">
                <a:lnSpc>
                  <a:spcPct val="100000"/>
                </a:lnSpc>
                <a:spcBef>
                  <a:spcPct val="0"/>
                </a:spcBef>
                <a:buFontTx/>
                <a:buNone/>
                <a:defRPr sz="3600" b="1"/>
              </a:lvl1pPr>
              <a:lvl2pPr marL="457189" defTabSz="914377"/>
              <a:lvl3pPr marL="914377" defTabSz="914377"/>
              <a:lvl4pPr marL="1371566" defTabSz="914377"/>
              <a:lvl5pPr marL="1828754" defTabSz="914377"/>
              <a:lvl6pPr marL="2285943" defTabSz="914377"/>
              <a:lvl7pPr marL="2743131" defTabSz="914377"/>
              <a:lvl8pPr marL="3200320" defTabSz="914377"/>
              <a:lvl9pPr marL="3657509" defTabSz="914377"/>
            </a:lstStyle>
            <a:p>
              <a:pPr algn="ctr" defTabSz="914400"/>
              <a:r>
                <a:rPr lang="zh-CN" altLang="en-US" dirty="0">
                  <a:ln/>
                </a:rPr>
                <a:t>学习</a:t>
              </a:r>
              <a:endParaRPr lang="en-US" altLang="zh-CN" dirty="0">
                <a:ln/>
              </a:endParaRPr>
            </a:p>
            <a:p>
              <a:pPr algn="ctr" defTabSz="914400"/>
              <a:r>
                <a:rPr lang="zh-CN" altLang="en-US" sz="2800" dirty="0">
                  <a:ln/>
                </a:rPr>
                <a:t>（看、听、讨论、上网</a:t>
              </a:r>
              <a:r>
                <a:rPr lang="en-US" altLang="zh-CN" sz="2800" dirty="0">
                  <a:ln/>
                </a:rPr>
                <a:t>……</a:t>
              </a:r>
              <a:r>
                <a:rPr lang="zh-CN" altLang="en-US" sz="2800" dirty="0">
                  <a:ln/>
                </a:rPr>
                <a:t>）</a:t>
              </a:r>
              <a:endParaRPr lang="en-US" altLang="zh-CN" sz="2800" dirty="0">
                <a:ln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76F553E-020F-4287-A1D0-62D17501E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19" y="3128198"/>
            <a:ext cx="1825139" cy="1368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A2DB504-4BBD-4D4C-8794-8E8DCA11F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03" y="2443243"/>
            <a:ext cx="1825137" cy="1368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F3741C3-8FA0-4F7E-B608-571B2ED76C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17" y="2001116"/>
            <a:ext cx="2745600" cy="20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B2591AAC-9310-4771-9118-637D9FB3BC75}"/>
              </a:ext>
            </a:extLst>
          </p:cNvPr>
          <p:cNvSpPr txBox="1"/>
          <p:nvPr/>
        </p:nvSpPr>
        <p:spPr>
          <a:xfrm>
            <a:off x="8845748" y="533701"/>
            <a:ext cx="1630681" cy="1200329"/>
          </a:xfrm>
          <a:prstGeom prst="rect">
            <a:avLst/>
          </a:prstGeom>
          <a:solidFill>
            <a:srgbClr val="F08A5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借阅服务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馆际互借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文献传递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D7372CE-E772-48C2-A77F-D16DD9AB0F01}"/>
              </a:ext>
            </a:extLst>
          </p:cNvPr>
          <p:cNvSpPr txBox="1"/>
          <p:nvPr/>
        </p:nvSpPr>
        <p:spPr>
          <a:xfrm>
            <a:off x="301449" y="3313101"/>
            <a:ext cx="2372956" cy="1827552"/>
          </a:xfrm>
          <a:prstGeom prst="rect">
            <a:avLst/>
          </a:prstGeom>
          <a:solidFill>
            <a:srgbClr val="F08A51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空间与设施服务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教育与培训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学科服务</a:t>
            </a:r>
            <a:endParaRPr lang="en-US" altLang="zh-CN" sz="2400" dirty="0">
              <a:ln/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校外访问</a:t>
            </a:r>
            <a:r>
              <a:rPr lang="en-US" altLang="zh-CN" sz="2400" dirty="0">
                <a:ln/>
                <a:solidFill>
                  <a:schemeClr val="tx1"/>
                </a:solidFill>
                <a:latin typeface="+mn-ea"/>
                <a:ea typeface="+mn-ea"/>
              </a:rPr>
              <a:t>……</a:t>
            </a:r>
            <a:endParaRPr lang="zh-CN" altLang="en-US" sz="2400" dirty="0">
              <a:ln/>
              <a:solidFill>
                <a:schemeClr val="tx1"/>
              </a:solidFill>
              <a:latin typeface="+mn-ea"/>
              <a:ea typeface="+mn-ea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CDE7D76-F352-42BE-A07B-38FB268A5ED8}"/>
              </a:ext>
            </a:extLst>
          </p:cNvPr>
          <p:cNvCxnSpPr>
            <a:cxnSpLocks/>
          </p:cNvCxnSpPr>
          <p:nvPr/>
        </p:nvCxnSpPr>
        <p:spPr>
          <a:xfrm flipV="1">
            <a:off x="7667897" y="1475411"/>
            <a:ext cx="1177851" cy="10116"/>
          </a:xfrm>
          <a:prstGeom prst="line">
            <a:avLst/>
          </a:prstGeom>
          <a:ln w="38100">
            <a:solidFill>
              <a:srgbClr val="21390B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7712E9D1-1EC6-481F-9F4F-497BEDBA735E}"/>
              </a:ext>
            </a:extLst>
          </p:cNvPr>
          <p:cNvCxnSpPr>
            <a:cxnSpLocks/>
          </p:cNvCxnSpPr>
          <p:nvPr/>
        </p:nvCxnSpPr>
        <p:spPr>
          <a:xfrm>
            <a:off x="2674405" y="4903997"/>
            <a:ext cx="672299" cy="0"/>
          </a:xfrm>
          <a:prstGeom prst="line">
            <a:avLst/>
          </a:prstGeom>
          <a:ln w="38100">
            <a:solidFill>
              <a:srgbClr val="21390B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590538" y="2131914"/>
            <a:ext cx="9376283" cy="202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j-ea"/>
                <a:ea typeface="+mj-ea"/>
              </a:rPr>
              <a:t>可供外借的资源：</a:t>
            </a:r>
            <a:r>
              <a:rPr lang="zh-CN" altLang="en-US" sz="3200" b="1" dirty="0">
                <a:solidFill>
                  <a:srgbClr val="F08A51"/>
                </a:solidFill>
                <a:latin typeface="+mj-ea"/>
                <a:ea typeface="+mj-ea"/>
              </a:rPr>
              <a:t>中外文普通图书</a:t>
            </a:r>
            <a:endParaRPr lang="en-US" altLang="zh-CN" sz="3200" b="1" dirty="0">
              <a:solidFill>
                <a:srgbClr val="F08A51"/>
              </a:solidFill>
              <a:latin typeface="+mj-ea"/>
              <a:ea typeface="+mj-ea"/>
            </a:endParaRPr>
          </a:p>
          <a:p>
            <a:pPr>
              <a:lnSpc>
                <a:spcPct val="110000"/>
              </a:lnSpc>
            </a:pPr>
            <a:endParaRPr lang="en-US" altLang="zh-CN" b="1" dirty="0">
              <a:solidFill>
                <a:srgbClr val="672445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solidFill>
                <a:srgbClr val="672445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j-ea"/>
                <a:ea typeface="+mj-ea"/>
              </a:rPr>
              <a:t>不可外借文献：</a:t>
            </a:r>
            <a:r>
              <a:rPr lang="zh-CN" altLang="en-US" b="1" dirty="0">
                <a:solidFill>
                  <a:srgbClr val="F08A51"/>
                </a:solidFill>
                <a:latin typeface="+mj-ea"/>
                <a:ea typeface="+mj-ea"/>
              </a:rPr>
              <a:t>特色文献、工具书、报刊等</a:t>
            </a:r>
            <a:endParaRPr lang="en-US" altLang="zh-CN" b="1" dirty="0">
              <a:solidFill>
                <a:srgbClr val="F08A5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8045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6FEACAB-46E7-4FAF-A908-13621E67D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39436"/>
              </p:ext>
            </p:extLst>
          </p:nvPr>
        </p:nvGraphicFramePr>
        <p:xfrm>
          <a:off x="867508" y="2728393"/>
          <a:ext cx="6597747" cy="245428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23775">
                  <a:extLst>
                    <a:ext uri="{9D8B030D-6E8A-4147-A177-3AD203B41FA5}">
                      <a16:colId xmlns:a16="http://schemas.microsoft.com/office/drawing/2014/main" val="3322516785"/>
                    </a:ext>
                  </a:extLst>
                </a:gridCol>
                <a:gridCol w="997643">
                  <a:extLst>
                    <a:ext uri="{9D8B030D-6E8A-4147-A177-3AD203B41FA5}">
                      <a16:colId xmlns:a16="http://schemas.microsoft.com/office/drawing/2014/main" val="3844491665"/>
                    </a:ext>
                  </a:extLst>
                </a:gridCol>
                <a:gridCol w="1272059">
                  <a:extLst>
                    <a:ext uri="{9D8B030D-6E8A-4147-A177-3AD203B41FA5}">
                      <a16:colId xmlns:a16="http://schemas.microsoft.com/office/drawing/2014/main" val="818794871"/>
                    </a:ext>
                  </a:extLst>
                </a:gridCol>
                <a:gridCol w="1615467">
                  <a:extLst>
                    <a:ext uri="{9D8B030D-6E8A-4147-A177-3AD203B41FA5}">
                      <a16:colId xmlns:a16="http://schemas.microsoft.com/office/drawing/2014/main" val="2294435484"/>
                    </a:ext>
                  </a:extLst>
                </a:gridCol>
                <a:gridCol w="1488803">
                  <a:extLst>
                    <a:ext uri="{9D8B030D-6E8A-4147-A177-3AD203B41FA5}">
                      <a16:colId xmlns:a16="http://schemas.microsoft.com/office/drawing/2014/main" val="3385582192"/>
                    </a:ext>
                  </a:extLst>
                </a:gridCol>
              </a:tblGrid>
              <a:tr h="53762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读者类型</a:t>
                      </a:r>
                      <a:endParaRPr lang="zh-CN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借阅册数</a:t>
                      </a:r>
                      <a:endParaRPr lang="zh-CN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文献类型</a:t>
                      </a:r>
                      <a:endParaRPr lang="zh-CN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借阅期限</a:t>
                      </a:r>
                      <a:endParaRPr lang="zh-CN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b="1" dirty="0">
                          <a:solidFill>
                            <a:schemeClr val="bg1"/>
                          </a:solidFill>
                        </a:rPr>
                        <a:t>可预约册数</a:t>
                      </a:r>
                      <a:endParaRPr lang="zh-CN" alt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142519"/>
                  </a:ext>
                </a:extLst>
              </a:tr>
              <a:tr h="6388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教职员</a:t>
                      </a:r>
                    </a:p>
                  </a:txBody>
                  <a:tcPr marL="61068" marR="61068" marT="30534" marB="3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50</a:t>
                      </a:r>
                    </a:p>
                  </a:txBody>
                  <a:tcPr marL="61068" marR="61068" marT="30534" marB="3053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普通图书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60</a:t>
                      </a:r>
                      <a:r>
                        <a:rPr lang="zh-CN" altLang="en-US" sz="1400" dirty="0"/>
                        <a:t>天，可续借</a:t>
                      </a:r>
                      <a:r>
                        <a:rPr lang="en-US" altLang="zh-CN" sz="1400" dirty="0"/>
                        <a:t>30</a:t>
                      </a:r>
                      <a:r>
                        <a:rPr lang="zh-CN" altLang="en-US" sz="1400" dirty="0"/>
                        <a:t>天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</a:p>
                  </a:txBody>
                  <a:tcPr marL="61068" marR="61068" marT="30534" marB="30534" anchor="ctr"/>
                </a:tc>
                <a:extLst>
                  <a:ext uri="{0D108BD9-81ED-4DB2-BD59-A6C34878D82A}">
                    <a16:rowId xmlns:a16="http://schemas.microsoft.com/office/drawing/2014/main" val="1850813345"/>
                  </a:ext>
                </a:extLst>
              </a:tr>
              <a:tr h="6388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研究生</a:t>
                      </a:r>
                    </a:p>
                  </a:txBody>
                  <a:tcPr marL="61068" marR="61068" marT="30534" marB="3053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50</a:t>
                      </a:r>
                    </a:p>
                  </a:txBody>
                  <a:tcPr marL="61068" marR="61068" marT="30534" marB="3053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普通图书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60</a:t>
                      </a:r>
                      <a:r>
                        <a:rPr lang="zh-CN" altLang="en-US" sz="1400" b="1" dirty="0"/>
                        <a:t>天，可续借</a:t>
                      </a:r>
                      <a:r>
                        <a:rPr lang="en-US" altLang="zh-CN" sz="1400" b="1" dirty="0"/>
                        <a:t>30</a:t>
                      </a:r>
                      <a:r>
                        <a:rPr lang="zh-CN" altLang="en-US" sz="1400" b="1" dirty="0"/>
                        <a:t>天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4</a:t>
                      </a:r>
                    </a:p>
                  </a:txBody>
                  <a:tcPr marL="61068" marR="61068" marT="30534" marB="3053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45004"/>
                  </a:ext>
                </a:extLst>
              </a:tr>
              <a:tr h="6388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dirty="0"/>
                        <a:t>本科生</a:t>
                      </a:r>
                    </a:p>
                  </a:txBody>
                  <a:tcPr marL="61068" marR="61068" marT="30534" marB="305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dirty="0"/>
                        <a:t>30</a:t>
                      </a:r>
                    </a:p>
                  </a:txBody>
                  <a:tcPr marL="61068" marR="61068" marT="30534" marB="305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i="0" dirty="0"/>
                        <a:t>普通图书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dirty="0"/>
                        <a:t>30</a:t>
                      </a:r>
                      <a:r>
                        <a:rPr lang="zh-CN" altLang="en-US" sz="1400" b="0" i="0" dirty="0"/>
                        <a:t>天，可续借</a:t>
                      </a:r>
                      <a:r>
                        <a:rPr lang="en-US" altLang="zh-CN" sz="1400" b="0" i="0" dirty="0"/>
                        <a:t>30</a:t>
                      </a:r>
                      <a:r>
                        <a:rPr lang="zh-CN" altLang="en-US" sz="1400" b="0" i="0" dirty="0"/>
                        <a:t>天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i="0" dirty="0"/>
                        <a:t>4</a:t>
                      </a:r>
                    </a:p>
                  </a:txBody>
                  <a:tcPr marL="61068" marR="61068" marT="30534" marB="3053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80799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754702BD-62C5-4D0C-B53F-78B8A0C817F6}"/>
              </a:ext>
            </a:extLst>
          </p:cNvPr>
          <p:cNvSpPr/>
          <p:nvPr/>
        </p:nvSpPr>
        <p:spPr>
          <a:xfrm>
            <a:off x="867508" y="3906251"/>
            <a:ext cx="6597747" cy="1260000"/>
          </a:xfrm>
          <a:prstGeom prst="rect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230BBF-2BB8-433E-AA96-71F9256B09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13428" b="2576"/>
          <a:stretch/>
        </p:blipFill>
        <p:spPr>
          <a:xfrm>
            <a:off x="8237518" y="1817996"/>
            <a:ext cx="2754443" cy="4370946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B6E312E3-501F-4C8E-BE78-481C8888E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409" y="1348284"/>
            <a:ext cx="2394661" cy="418191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solidFill>
                  <a:schemeClr val="tx1"/>
                </a:solidFill>
                <a:latin typeface="+mn-ea"/>
                <a:ea typeface="+mn-ea"/>
              </a:rPr>
              <a:t>借阅权限开通流程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78A8240-3A00-4FBF-9E7C-B38DF232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965" y="1977296"/>
            <a:ext cx="2394661" cy="418191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solidFill>
                  <a:schemeClr val="tx1"/>
                </a:solidFill>
                <a:latin typeface="+mn-ea"/>
                <a:ea typeface="+mn-ea"/>
              </a:rPr>
              <a:t>借阅权限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7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B641FDB-70CC-421E-83E0-B0AE5C023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4FEDDFB-FFF1-4337-A418-D5057A175807}"/>
              </a:ext>
            </a:extLst>
          </p:cNvPr>
          <p:cNvSpPr/>
          <p:nvPr/>
        </p:nvSpPr>
        <p:spPr>
          <a:xfrm>
            <a:off x="2089" y="0"/>
            <a:ext cx="12187823" cy="6811765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1F87F0-A834-4D54-B6AC-1F359942E698}"/>
              </a:ext>
            </a:extLst>
          </p:cNvPr>
          <p:cNvSpPr txBox="1"/>
          <p:nvPr/>
        </p:nvSpPr>
        <p:spPr>
          <a:xfrm>
            <a:off x="-4785915" y="1280970"/>
            <a:ext cx="5004000" cy="684000"/>
          </a:xfrm>
          <a:prstGeom prst="rect">
            <a:avLst/>
          </a:prstGeom>
          <a:ln w="38100">
            <a:noFill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/>
          </a:lstStyle>
          <a:p>
            <a:r>
              <a:rPr lang="zh-CN" altLang="en-US" sz="3200" b="1" dirty="0">
                <a:solidFill>
                  <a:schemeClr val="bg1"/>
                </a:solidFill>
              </a:rPr>
              <a:t>图书馆是储存知识的场所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EA871F-6474-41AE-BC5A-8A13DFFECB15}"/>
              </a:ext>
            </a:extLst>
          </p:cNvPr>
          <p:cNvSpPr txBox="1"/>
          <p:nvPr/>
        </p:nvSpPr>
        <p:spPr>
          <a:xfrm>
            <a:off x="-3385086" y="2561940"/>
            <a:ext cx="3850636" cy="684000"/>
          </a:xfrm>
          <a:prstGeom prst="rect">
            <a:avLst/>
          </a:prstGeom>
          <a:ln w="38100">
            <a:noFill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/>
          </a:lstStyle>
          <a:p>
            <a:r>
              <a:rPr lang="zh-CN" altLang="en-US" sz="3200" b="1" dirty="0">
                <a:solidFill>
                  <a:schemeClr val="bg1"/>
                </a:solidFill>
              </a:rPr>
              <a:t>凝聚智慧的空间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FC4E46-DBBB-44FB-937F-101D026C97BC}"/>
              </a:ext>
            </a:extLst>
          </p:cNvPr>
          <p:cNvSpPr txBox="1"/>
          <p:nvPr/>
        </p:nvSpPr>
        <p:spPr>
          <a:xfrm>
            <a:off x="-5658588" y="4209031"/>
            <a:ext cx="5658588" cy="684000"/>
          </a:xfrm>
          <a:prstGeom prst="rect">
            <a:avLst/>
          </a:prstGeom>
          <a:ln w="38100">
            <a:noFill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/>
          </a:lstStyle>
          <a:p>
            <a:r>
              <a:rPr lang="zh-CN" altLang="en-US" sz="3200" b="1" dirty="0">
                <a:solidFill>
                  <a:schemeClr val="bg1"/>
                </a:solidFill>
              </a:rPr>
              <a:t>是人类智慧最集中展现的地方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A4226E-5879-4FF5-8094-4E4A6316DA12}"/>
              </a:ext>
            </a:extLst>
          </p:cNvPr>
          <p:cNvSpPr txBox="1"/>
          <p:nvPr/>
        </p:nvSpPr>
        <p:spPr>
          <a:xfrm>
            <a:off x="-2070952" y="5577030"/>
            <a:ext cx="3316779" cy="684000"/>
          </a:xfrm>
          <a:prstGeom prst="rect">
            <a:avLst/>
          </a:prstGeom>
          <a:ln w="38100">
            <a:noFill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ctr"/>
          </a:lstStyle>
          <a:p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7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87305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75000" decel="2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6 -0.00417 L 0.525 -0.002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0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75000" decel="2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78555 -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7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75000" decel="2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47356 0.0037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C857E5B-54B7-425B-ACC8-DA378E455706}"/>
              </a:ext>
            </a:extLst>
          </p:cNvPr>
          <p:cNvSpPr txBox="1"/>
          <p:nvPr/>
        </p:nvSpPr>
        <p:spPr>
          <a:xfrm>
            <a:off x="501303" y="1164823"/>
            <a:ext cx="11291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n-ea"/>
                <a:ea typeface="+mn-ea"/>
              </a:rPr>
              <a:t>借书</a:t>
            </a:r>
            <a:r>
              <a:rPr lang="en-US" altLang="zh-CN" b="1" dirty="0">
                <a:latin typeface="+mn-ea"/>
                <a:ea typeface="+mn-ea"/>
              </a:rPr>
              <a:t>/</a:t>
            </a:r>
            <a:r>
              <a:rPr lang="zh-CN" altLang="en-US" b="1" dirty="0">
                <a:latin typeface="+mn-ea"/>
                <a:ea typeface="+mn-ea"/>
              </a:rPr>
              <a:t>还书：</a:t>
            </a:r>
            <a:r>
              <a:rPr lang="zh-CN" altLang="en-US" dirty="0">
                <a:latin typeface="+mn-ea"/>
                <a:ea typeface="+mn-ea"/>
              </a:rPr>
              <a:t>在各个阅览室通过自助借还书机上进行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CA0394-AE77-40CD-8052-7A1AC28DC1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18" y="1766995"/>
            <a:ext cx="1828323" cy="216569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8D2F51C-27FF-44E2-85A7-5CCDC0FEC5B8}"/>
              </a:ext>
            </a:extLst>
          </p:cNvPr>
          <p:cNvSpPr txBox="1"/>
          <p:nvPr/>
        </p:nvSpPr>
        <p:spPr>
          <a:xfrm>
            <a:off x="370337" y="4694407"/>
            <a:ext cx="928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n-ea"/>
                <a:ea typeface="+mn-ea"/>
              </a:rPr>
              <a:t>借还书遇到问题：</a:t>
            </a:r>
            <a:r>
              <a:rPr lang="zh-CN" altLang="en-US" dirty="0">
                <a:latin typeface="+mn-ea"/>
                <a:ea typeface="+mn-ea"/>
              </a:rPr>
              <a:t>总馆二楼的服务台、文化苑服务台</a:t>
            </a:r>
            <a:endParaRPr lang="en-US" altLang="zh-CN" dirty="0">
              <a:latin typeface="+mn-ea"/>
              <a:ea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9F9F16-0A01-4974-9A1F-09DB66B5AC58}"/>
              </a:ext>
            </a:extLst>
          </p:cNvPr>
          <p:cNvSpPr txBox="1"/>
          <p:nvPr/>
        </p:nvSpPr>
        <p:spPr>
          <a:xfrm>
            <a:off x="8393498" y="2162127"/>
            <a:ext cx="312699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+mn-ea"/>
                <a:ea typeface="+mn-ea"/>
              </a:rPr>
              <a:t>不同馆舍之间图书可以</a:t>
            </a:r>
            <a:endParaRPr lang="en-US" altLang="zh-CN" sz="2000" dirty="0">
              <a:latin typeface="+mn-ea"/>
              <a:ea typeface="+mn-ea"/>
            </a:endParaRPr>
          </a:p>
          <a:p>
            <a:pPr algn="ctr"/>
            <a:r>
              <a:rPr lang="zh-CN" altLang="en-US" sz="4400" b="1" dirty="0">
                <a:solidFill>
                  <a:srgbClr val="F08A51"/>
                </a:solidFill>
                <a:latin typeface="+mn-ea"/>
                <a:ea typeface="+mn-ea"/>
              </a:rPr>
              <a:t>通还</a:t>
            </a:r>
            <a:endParaRPr lang="en-US" altLang="zh-CN" sz="4400" b="1" dirty="0">
              <a:solidFill>
                <a:srgbClr val="F08A51"/>
              </a:solidFill>
              <a:latin typeface="+mn-ea"/>
              <a:ea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A25A637-3BE2-4E65-9822-16C47B5267F7}"/>
              </a:ext>
            </a:extLst>
          </p:cNvPr>
          <p:cNvSpPr txBox="1"/>
          <p:nvPr/>
        </p:nvSpPr>
        <p:spPr>
          <a:xfrm>
            <a:off x="2014271" y="2166297"/>
            <a:ext cx="397174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zh-CN" altLang="en-US" sz="1600" dirty="0"/>
              <a:t>自助借还书机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680ADB-481B-40D8-B73C-D02559BBF9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39" y="1766994"/>
            <a:ext cx="2906744" cy="218005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FB74952-B59F-45B8-A578-F7D669C6F4CC}"/>
              </a:ext>
            </a:extLst>
          </p:cNvPr>
          <p:cNvSpPr txBox="1"/>
          <p:nvPr/>
        </p:nvSpPr>
        <p:spPr>
          <a:xfrm>
            <a:off x="2693818" y="4044342"/>
            <a:ext cx="5442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借还图书时务必看屏幕上提示是否成功！！！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336F67B-EDD1-42C1-A0B0-09BF1AFAF565}"/>
              </a:ext>
            </a:extLst>
          </p:cNvPr>
          <p:cNvSpPr/>
          <p:nvPr/>
        </p:nvSpPr>
        <p:spPr>
          <a:xfrm>
            <a:off x="432278" y="5595644"/>
            <a:ext cx="11325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08A51"/>
                </a:solidFill>
                <a:latin typeface="+mn-ea"/>
              </a:rPr>
              <a:t>PS</a:t>
            </a:r>
            <a:r>
              <a:rPr lang="zh-CN" altLang="en-US" sz="2400" b="1" dirty="0">
                <a:solidFill>
                  <a:srgbClr val="F08A51"/>
                </a:solidFill>
                <a:latin typeface="+mn-ea"/>
              </a:rPr>
              <a:t>：预约图书</a:t>
            </a:r>
            <a:r>
              <a:rPr lang="en-US" altLang="zh-CN" sz="2400" b="1" dirty="0">
                <a:solidFill>
                  <a:srgbClr val="F08A51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F08A51"/>
                </a:solidFill>
                <a:latin typeface="+mn-ea"/>
              </a:rPr>
              <a:t>书展书</a:t>
            </a:r>
            <a:r>
              <a:rPr lang="en-US" altLang="zh-CN" sz="2400" b="1" dirty="0">
                <a:solidFill>
                  <a:srgbClr val="F08A51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F08A51"/>
                </a:solidFill>
                <a:latin typeface="+mn-ea"/>
              </a:rPr>
              <a:t>芸悦读图书</a:t>
            </a:r>
            <a:r>
              <a:rPr lang="en-US" altLang="zh-CN" sz="2400" b="1" dirty="0">
                <a:solidFill>
                  <a:srgbClr val="F08A51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F08A51"/>
                </a:solidFill>
                <a:latin typeface="+mn-ea"/>
              </a:rPr>
              <a:t>“数字型</a:t>
            </a:r>
            <a:r>
              <a:rPr lang="en-US" altLang="zh-CN" sz="2400" b="1" dirty="0">
                <a:solidFill>
                  <a:srgbClr val="F08A51"/>
                </a:solidFill>
                <a:latin typeface="+mn-ea"/>
              </a:rPr>
              <a:t>”</a:t>
            </a:r>
            <a:r>
              <a:rPr lang="zh-CN" altLang="en-US" sz="2400" b="1" dirty="0">
                <a:solidFill>
                  <a:srgbClr val="F08A51"/>
                </a:solidFill>
                <a:latin typeface="+mn-ea"/>
              </a:rPr>
              <a:t>图书</a:t>
            </a:r>
            <a:r>
              <a:rPr lang="en-US" altLang="zh-CN" sz="2400" b="1" dirty="0">
                <a:solidFill>
                  <a:srgbClr val="F08A51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F08A51"/>
                </a:solidFill>
                <a:latin typeface="+mn-ea"/>
              </a:rPr>
              <a:t>异形书不能在自助机上借和还！</a:t>
            </a:r>
          </a:p>
        </p:txBody>
      </p:sp>
    </p:spTree>
    <p:extLst>
      <p:ext uri="{BB962C8B-B14F-4D97-AF65-F5344CB8AC3E}">
        <p14:creationId xmlns:p14="http://schemas.microsoft.com/office/powerpoint/2010/main" val="13520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hidden="1">
            <a:extLst>
              <a:ext uri="{FF2B5EF4-FFF2-40B4-BE49-F238E27FC236}">
                <a16:creationId xmlns:a16="http://schemas.microsoft.com/office/drawing/2014/main" id="{F6B150EF-2570-486E-9893-D62DD0AEC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74" y="2771569"/>
            <a:ext cx="8309196" cy="354090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-24654"/>
            <a:ext cx="10850563" cy="1028699"/>
          </a:xfrm>
        </p:spPr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669924" y="1094721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    如何借书？</a:t>
            </a:r>
            <a:endParaRPr lang="zh-CN" altLang="en-US" sz="2000" dirty="0">
              <a:latin typeface="+mj-ea"/>
              <a:ea typeface="+mj-ea"/>
            </a:endParaRPr>
          </a:p>
        </p:txBody>
      </p:sp>
      <p:grpSp>
        <p:nvGrpSpPr>
          <p:cNvPr id="13" name="ïşļîḍè">
            <a:extLst>
              <a:ext uri="{FF2B5EF4-FFF2-40B4-BE49-F238E27FC236}">
                <a16:creationId xmlns:a16="http://schemas.microsoft.com/office/drawing/2014/main" id="{D9785D4D-234B-4342-B83D-96BE17CCD8D9}"/>
              </a:ext>
            </a:extLst>
          </p:cNvPr>
          <p:cNvGrpSpPr/>
          <p:nvPr/>
        </p:nvGrpSpPr>
        <p:grpSpPr>
          <a:xfrm>
            <a:off x="703728" y="1865886"/>
            <a:ext cx="2390047" cy="1047286"/>
            <a:chOff x="694193" y="4190166"/>
            <a:chExt cx="1580391" cy="692506"/>
          </a:xfrm>
        </p:grpSpPr>
        <p:sp>
          <p:nvSpPr>
            <p:cNvPr id="58" name="iśḷîḑè">
              <a:extLst>
                <a:ext uri="{FF2B5EF4-FFF2-40B4-BE49-F238E27FC236}">
                  <a16:creationId xmlns:a16="http://schemas.microsoft.com/office/drawing/2014/main" id="{CAED96B4-2583-4C13-9E20-D6DE6F570158}"/>
                </a:ext>
              </a:extLst>
            </p:cNvPr>
            <p:cNvSpPr/>
            <p:nvPr/>
          </p:nvSpPr>
          <p:spPr bwMode="auto">
            <a:xfrm>
              <a:off x="1134723" y="4190166"/>
              <a:ext cx="691418" cy="692506"/>
            </a:xfrm>
            <a:prstGeom prst="ellipse">
              <a:avLst/>
            </a:prstGeom>
            <a:solidFill>
              <a:srgbClr val="5499C7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6" name="ï$ḷîḋê">
              <a:extLst>
                <a:ext uri="{FF2B5EF4-FFF2-40B4-BE49-F238E27FC236}">
                  <a16:creationId xmlns:a16="http://schemas.microsoft.com/office/drawing/2014/main" id="{C18AEF42-AD96-410F-B062-E8623FDE1B83}"/>
                </a:ext>
              </a:extLst>
            </p:cNvPr>
            <p:cNvSpPr txBox="1"/>
            <p:nvPr/>
          </p:nvSpPr>
          <p:spPr bwMode="auto">
            <a:xfrm>
              <a:off x="694193" y="4325544"/>
              <a:ext cx="158039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/>
                <a:t>Step1</a:t>
              </a:r>
            </a:p>
          </p:txBody>
        </p:sp>
      </p:grpSp>
      <p:grpSp>
        <p:nvGrpSpPr>
          <p:cNvPr id="14" name="îSlïdè">
            <a:extLst>
              <a:ext uri="{FF2B5EF4-FFF2-40B4-BE49-F238E27FC236}">
                <a16:creationId xmlns:a16="http://schemas.microsoft.com/office/drawing/2014/main" id="{7E67A276-C107-43D3-A71B-57191387EFCC}"/>
              </a:ext>
            </a:extLst>
          </p:cNvPr>
          <p:cNvGrpSpPr/>
          <p:nvPr/>
        </p:nvGrpSpPr>
        <p:grpSpPr>
          <a:xfrm>
            <a:off x="3493450" y="1865886"/>
            <a:ext cx="2390048" cy="1047286"/>
            <a:chOff x="686345" y="4190166"/>
            <a:chExt cx="1580392" cy="692506"/>
          </a:xfrm>
        </p:grpSpPr>
        <p:sp>
          <p:nvSpPr>
            <p:cNvPr id="50" name="ïšḻíḓê">
              <a:extLst>
                <a:ext uri="{FF2B5EF4-FFF2-40B4-BE49-F238E27FC236}">
                  <a16:creationId xmlns:a16="http://schemas.microsoft.com/office/drawing/2014/main" id="{7E07056B-B66F-4A3C-97AD-EC9CD88A3538}"/>
                </a:ext>
              </a:extLst>
            </p:cNvPr>
            <p:cNvSpPr/>
            <p:nvPr/>
          </p:nvSpPr>
          <p:spPr bwMode="auto">
            <a:xfrm>
              <a:off x="1134723" y="4190166"/>
              <a:ext cx="691418" cy="692506"/>
            </a:xfrm>
            <a:prstGeom prst="ellipse">
              <a:avLst/>
            </a:prstGeom>
            <a:solidFill>
              <a:srgbClr val="45B39D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7" name="ïṧľiḍe">
              <a:extLst>
                <a:ext uri="{FF2B5EF4-FFF2-40B4-BE49-F238E27FC236}">
                  <a16:creationId xmlns:a16="http://schemas.microsoft.com/office/drawing/2014/main" id="{87DF1722-8302-4DF8-8763-F84E1AE7C80E}"/>
                </a:ext>
              </a:extLst>
            </p:cNvPr>
            <p:cNvSpPr txBox="1"/>
            <p:nvPr/>
          </p:nvSpPr>
          <p:spPr bwMode="auto">
            <a:xfrm>
              <a:off x="686345" y="4316091"/>
              <a:ext cx="158039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/>
                <a:t>Step2</a:t>
              </a:r>
            </a:p>
          </p:txBody>
        </p:sp>
      </p:grpSp>
      <p:grpSp>
        <p:nvGrpSpPr>
          <p:cNvPr id="15" name="ïṩľïďê">
            <a:extLst>
              <a:ext uri="{FF2B5EF4-FFF2-40B4-BE49-F238E27FC236}">
                <a16:creationId xmlns:a16="http://schemas.microsoft.com/office/drawing/2014/main" id="{AC6B9FC2-3892-4146-A29D-C572C2E0E126}"/>
              </a:ext>
            </a:extLst>
          </p:cNvPr>
          <p:cNvGrpSpPr/>
          <p:nvPr/>
        </p:nvGrpSpPr>
        <p:grpSpPr>
          <a:xfrm>
            <a:off x="6295042" y="1865886"/>
            <a:ext cx="2390048" cy="1047286"/>
            <a:chOff x="686345" y="4190166"/>
            <a:chExt cx="1580392" cy="692506"/>
          </a:xfrm>
        </p:grpSpPr>
        <p:sp>
          <p:nvSpPr>
            <p:cNvPr id="42" name="ïṩļíḑé">
              <a:extLst>
                <a:ext uri="{FF2B5EF4-FFF2-40B4-BE49-F238E27FC236}">
                  <a16:creationId xmlns:a16="http://schemas.microsoft.com/office/drawing/2014/main" id="{DC43DF16-00E1-4952-83EF-9D28CAD2E4E8}"/>
                </a:ext>
              </a:extLst>
            </p:cNvPr>
            <p:cNvSpPr/>
            <p:nvPr/>
          </p:nvSpPr>
          <p:spPr bwMode="auto">
            <a:xfrm>
              <a:off x="1134723" y="4190166"/>
              <a:ext cx="691418" cy="692506"/>
            </a:xfrm>
            <a:prstGeom prst="ellipse">
              <a:avLst/>
            </a:prstGeom>
            <a:solidFill>
              <a:srgbClr val="5499C7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8" name="îṧḻiďé">
              <a:extLst>
                <a:ext uri="{FF2B5EF4-FFF2-40B4-BE49-F238E27FC236}">
                  <a16:creationId xmlns:a16="http://schemas.microsoft.com/office/drawing/2014/main" id="{6B56BAB0-4777-4A69-A190-F1B35D864BA0}"/>
                </a:ext>
              </a:extLst>
            </p:cNvPr>
            <p:cNvSpPr txBox="1"/>
            <p:nvPr/>
          </p:nvSpPr>
          <p:spPr bwMode="auto">
            <a:xfrm>
              <a:off x="686345" y="4316091"/>
              <a:ext cx="158039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/>
                <a:t>Step3</a:t>
              </a:r>
            </a:p>
          </p:txBody>
        </p:sp>
      </p:grpSp>
      <p:grpSp>
        <p:nvGrpSpPr>
          <p:cNvPr id="16" name="ïşḷiḓé">
            <a:extLst>
              <a:ext uri="{FF2B5EF4-FFF2-40B4-BE49-F238E27FC236}">
                <a16:creationId xmlns:a16="http://schemas.microsoft.com/office/drawing/2014/main" id="{FE4A5297-C1E1-4EAC-AD11-D44C0C9A0637}"/>
              </a:ext>
            </a:extLst>
          </p:cNvPr>
          <p:cNvGrpSpPr/>
          <p:nvPr/>
        </p:nvGrpSpPr>
        <p:grpSpPr>
          <a:xfrm>
            <a:off x="9096633" y="1865886"/>
            <a:ext cx="2390048" cy="1047286"/>
            <a:chOff x="686345" y="4190166"/>
            <a:chExt cx="1580392" cy="692506"/>
          </a:xfrm>
        </p:grpSpPr>
        <p:sp>
          <p:nvSpPr>
            <p:cNvPr id="35" name="îślîdè">
              <a:extLst>
                <a:ext uri="{FF2B5EF4-FFF2-40B4-BE49-F238E27FC236}">
                  <a16:creationId xmlns:a16="http://schemas.microsoft.com/office/drawing/2014/main" id="{2327453A-A53F-48B5-AD58-8B64B80CF77F}"/>
                </a:ext>
              </a:extLst>
            </p:cNvPr>
            <p:cNvSpPr/>
            <p:nvPr/>
          </p:nvSpPr>
          <p:spPr bwMode="auto">
            <a:xfrm>
              <a:off x="1134723" y="4190166"/>
              <a:ext cx="691418" cy="692506"/>
            </a:xfrm>
            <a:prstGeom prst="ellipse">
              <a:avLst/>
            </a:prstGeom>
            <a:solidFill>
              <a:srgbClr val="389B87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89" name="íṡḻïḓè">
              <a:extLst>
                <a:ext uri="{FF2B5EF4-FFF2-40B4-BE49-F238E27FC236}">
                  <a16:creationId xmlns:a16="http://schemas.microsoft.com/office/drawing/2014/main" id="{1FB1BFE9-ED6B-498C-A560-8378C68BDC72}"/>
                </a:ext>
              </a:extLst>
            </p:cNvPr>
            <p:cNvSpPr txBox="1"/>
            <p:nvPr/>
          </p:nvSpPr>
          <p:spPr bwMode="auto">
            <a:xfrm>
              <a:off x="686345" y="4316091"/>
              <a:ext cx="158039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/>
                <a:t>step4</a:t>
              </a:r>
            </a:p>
          </p:txBody>
        </p:sp>
      </p:grp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E93E173F-BCAE-4531-A466-68E63CB9D290}"/>
              </a:ext>
            </a:extLst>
          </p:cNvPr>
          <p:cNvCxnSpPr>
            <a:cxnSpLocks/>
          </p:cNvCxnSpPr>
          <p:nvPr/>
        </p:nvCxnSpPr>
        <p:spPr>
          <a:xfrm>
            <a:off x="2449392" y="2385014"/>
            <a:ext cx="17559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82220949-83B4-479E-B7E4-75D0CAA33B6A}"/>
              </a:ext>
            </a:extLst>
          </p:cNvPr>
          <p:cNvCxnSpPr>
            <a:cxnSpLocks/>
          </p:cNvCxnSpPr>
          <p:nvPr/>
        </p:nvCxnSpPr>
        <p:spPr>
          <a:xfrm>
            <a:off x="5218025" y="2374674"/>
            <a:ext cx="17559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36F9D7DD-F819-41E6-81A3-4286B4D0D2B0}"/>
              </a:ext>
            </a:extLst>
          </p:cNvPr>
          <p:cNvCxnSpPr>
            <a:cxnSpLocks/>
          </p:cNvCxnSpPr>
          <p:nvPr/>
        </p:nvCxnSpPr>
        <p:spPr>
          <a:xfrm>
            <a:off x="8052575" y="2361611"/>
            <a:ext cx="17559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92">
            <a:extLst>
              <a:ext uri="{FF2B5EF4-FFF2-40B4-BE49-F238E27FC236}">
                <a16:creationId xmlns:a16="http://schemas.microsoft.com/office/drawing/2014/main" id="{9D25C8C7-1400-4B6B-A613-A202444D06B8}"/>
              </a:ext>
            </a:extLst>
          </p:cNvPr>
          <p:cNvSpPr txBox="1"/>
          <p:nvPr/>
        </p:nvSpPr>
        <p:spPr>
          <a:xfrm>
            <a:off x="594752" y="2996050"/>
            <a:ext cx="2592000" cy="153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marR="0" lvl="0" indent="-1440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查询图书信息（是否有馆藏、是否可借），记录索书号和馆藏位置</a:t>
            </a:r>
            <a:endParaRPr lang="en-US" altLang="zh-CN" sz="2000" b="1" dirty="0"/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CB64EB53-4BC2-4257-AFCF-1F5CF1F6AF79}"/>
              </a:ext>
            </a:extLst>
          </p:cNvPr>
          <p:cNvSpPr txBox="1"/>
          <p:nvPr/>
        </p:nvSpPr>
        <p:spPr>
          <a:xfrm>
            <a:off x="3395054" y="2996050"/>
            <a:ext cx="2592000" cy="79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到对应的</a:t>
            </a:r>
            <a:r>
              <a:rPr lang="zh-CN" altLang="en-US" sz="2000" b="1" dirty="0">
                <a:solidFill>
                  <a:srgbClr val="F08A51"/>
                </a:solidFill>
              </a:rPr>
              <a:t>阅览室</a:t>
            </a:r>
            <a:r>
              <a:rPr lang="zh-CN" altLang="en-US" sz="2000" b="1" dirty="0"/>
              <a:t>按照索书号查找图书</a:t>
            </a:r>
            <a:endParaRPr lang="en-US" altLang="zh-CN" sz="2000" b="1" dirty="0"/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34A9E872-9ED0-409E-830A-C95DD2935B1A}"/>
              </a:ext>
            </a:extLst>
          </p:cNvPr>
          <p:cNvSpPr txBox="1"/>
          <p:nvPr/>
        </p:nvSpPr>
        <p:spPr>
          <a:xfrm>
            <a:off x="6195356" y="2996050"/>
            <a:ext cx="2592000" cy="79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凭校园卡到</a:t>
            </a:r>
            <a:r>
              <a:rPr lang="zh-CN" altLang="en-US" sz="2000" b="1" dirty="0">
                <a:solidFill>
                  <a:srgbClr val="F08A51"/>
                </a:solidFill>
              </a:rPr>
              <a:t>自助借还机</a:t>
            </a:r>
            <a:r>
              <a:rPr lang="zh-CN" altLang="en-US" sz="2000" b="1" dirty="0"/>
              <a:t>上借阅图书</a:t>
            </a:r>
            <a:endParaRPr lang="en-US" altLang="zh-CN" sz="2000" b="1" dirty="0"/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1876F6F0-C68C-42A3-B6AE-82BD2C53DBBB}"/>
              </a:ext>
            </a:extLst>
          </p:cNvPr>
          <p:cNvSpPr txBox="1"/>
          <p:nvPr/>
        </p:nvSpPr>
        <p:spPr>
          <a:xfrm>
            <a:off x="8995657" y="2990137"/>
            <a:ext cx="2592000" cy="2399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按时归还图书</a:t>
            </a:r>
            <a:endParaRPr lang="en-US" altLang="zh-CN" sz="2000" b="1" dirty="0"/>
          </a:p>
          <a:p>
            <a:pPr marL="18000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到期不还需交纳</a:t>
            </a:r>
            <a:r>
              <a:rPr lang="zh-CN" altLang="en-US" sz="2000" b="1" dirty="0">
                <a:solidFill>
                  <a:srgbClr val="F08A51"/>
                </a:solidFill>
              </a:rPr>
              <a:t>图书逾期使用费，每天每本</a:t>
            </a:r>
            <a:r>
              <a:rPr lang="en-US" altLang="zh-CN" sz="2000" b="1" dirty="0">
                <a:solidFill>
                  <a:srgbClr val="F08A51"/>
                </a:solidFill>
              </a:rPr>
              <a:t>0.1</a:t>
            </a:r>
            <a:r>
              <a:rPr lang="zh-CN" altLang="en-US" sz="2000" b="1" dirty="0">
                <a:solidFill>
                  <a:srgbClr val="F08A51"/>
                </a:solidFill>
              </a:rPr>
              <a:t>元</a:t>
            </a:r>
            <a:endParaRPr lang="en-US" altLang="zh-CN" sz="2000" b="1" dirty="0">
              <a:solidFill>
                <a:srgbClr val="F08A51"/>
              </a:solidFill>
            </a:endParaRPr>
          </a:p>
          <a:p>
            <a:pPr marL="180000" indent="-1440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/>
              <a:t>图书污损、破坏、丢失需赔偿</a:t>
            </a:r>
            <a:endParaRPr lang="en-US" altLang="zh-CN" sz="2000" b="1" dirty="0"/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05F49565-4CF5-45EF-97C5-9A758A90B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47" y="5613189"/>
            <a:ext cx="10854041" cy="523220"/>
          </a:xfrm>
          <a:prstGeom prst="rect">
            <a:avLst/>
          </a:prstGeom>
          <a:solidFill>
            <a:srgbClr val="F08A51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b="1" dirty="0">
                <a:latin typeface="+mn-ea"/>
              </a:rPr>
              <a:t>E-mail</a:t>
            </a:r>
            <a:r>
              <a:rPr lang="zh-CN" altLang="en-US" sz="2800" b="1" dirty="0">
                <a:latin typeface="+mn-ea"/>
              </a:rPr>
              <a:t>催还服务</a:t>
            </a:r>
            <a:r>
              <a:rPr lang="zh-CN" altLang="en-US" sz="2800" dirty="0">
                <a:latin typeface="+mn-ea"/>
              </a:rPr>
              <a:t>：</a:t>
            </a:r>
            <a:r>
              <a:rPr lang="zh-CN" altLang="en-US" sz="2400" dirty="0">
                <a:latin typeface="+mn-ea"/>
              </a:rPr>
              <a:t>图书到期前，以</a:t>
            </a:r>
            <a:r>
              <a:rPr lang="en-US" altLang="zh-CN" sz="2400" dirty="0">
                <a:latin typeface="+mn-ea"/>
              </a:rPr>
              <a:t>E-mail</a:t>
            </a:r>
            <a:r>
              <a:rPr lang="zh-CN" altLang="en-US" sz="2400" dirty="0">
                <a:latin typeface="+mn-ea"/>
              </a:rPr>
              <a:t>方式通知还书，以免产生超期罚款</a:t>
            </a:r>
            <a:endParaRPr lang="en-US" altLang="zh-CN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42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13" grpId="0"/>
      <p:bldP spid="119" grpId="0"/>
      <p:bldP spid="120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-24654"/>
            <a:ext cx="10850563" cy="1028699"/>
          </a:xfrm>
        </p:spPr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29F5EA-1D3A-4D99-9742-24A2740D2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55"/>
          <a:stretch/>
        </p:blipFill>
        <p:spPr>
          <a:xfrm>
            <a:off x="2869240" y="1033654"/>
            <a:ext cx="6453521" cy="5801198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0E6CFF8B-7A5A-4B8C-ABBC-E1A0671B6493}"/>
              </a:ext>
            </a:extLst>
          </p:cNvPr>
          <p:cNvSpPr/>
          <p:nvPr/>
        </p:nvSpPr>
        <p:spPr>
          <a:xfrm>
            <a:off x="3189390" y="2581155"/>
            <a:ext cx="5813219" cy="1209554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6F85524-1829-4862-9957-5EAFE0327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2047"/>
            <a:ext cx="12192000" cy="51559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借阅服务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1350" y="1064410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馆藏及个人借阅情况查询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8E929A-8607-45A7-9542-89823ACFA26C}"/>
              </a:ext>
            </a:extLst>
          </p:cNvPr>
          <p:cNvSpPr/>
          <p:nvPr/>
        </p:nvSpPr>
        <p:spPr>
          <a:xfrm>
            <a:off x="885189" y="2508759"/>
            <a:ext cx="10936514" cy="400110"/>
          </a:xfrm>
          <a:prstGeom prst="rect">
            <a:avLst/>
          </a:prstGeom>
          <a:solidFill>
            <a:srgbClr val="F08A5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登录“我的图书馆”，可查询个人借阅信息，还可在网上进行</a:t>
            </a:r>
            <a:r>
              <a:rPr lang="zh-CN" altLang="en-US" sz="2000" b="1" dirty="0">
                <a:latin typeface="+mn-ea"/>
              </a:rPr>
              <a:t>续借、预约、修改密码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和</a:t>
            </a:r>
            <a:r>
              <a:rPr lang="zh-CN" altLang="en-US" sz="2000" b="1" dirty="0">
                <a:latin typeface="+mn-ea"/>
              </a:rPr>
              <a:t>图书荐购</a:t>
            </a:r>
            <a:endParaRPr lang="zh-CN" altLang="en-US" sz="3200" b="1" dirty="0">
              <a:latin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6F367AD-6702-4575-B09D-115C74EA6C7E}"/>
              </a:ext>
            </a:extLst>
          </p:cNvPr>
          <p:cNvSpPr/>
          <p:nvPr/>
        </p:nvSpPr>
        <p:spPr>
          <a:xfrm>
            <a:off x="6243918" y="5436314"/>
            <a:ext cx="3521186" cy="357276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94A3DB-CD58-4445-8680-55855B74F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4"/>
          <a:stretch/>
        </p:blipFill>
        <p:spPr>
          <a:xfrm>
            <a:off x="0" y="2466518"/>
            <a:ext cx="12192000" cy="43914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4662DE-79E3-460A-814D-5EE4A881E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3"/>
          <a:stretch/>
        </p:blipFill>
        <p:spPr>
          <a:xfrm>
            <a:off x="6465913" y="3783099"/>
            <a:ext cx="5440846" cy="2788891"/>
          </a:xfrm>
          <a:prstGeom prst="rect">
            <a:avLst/>
          </a:prstGeom>
          <a:ln>
            <a:solidFill>
              <a:srgbClr val="F08A51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E551795-10F5-4C6E-B940-47F02B6AFA78}"/>
              </a:ext>
            </a:extLst>
          </p:cNvPr>
          <p:cNvSpPr/>
          <p:nvPr/>
        </p:nvSpPr>
        <p:spPr>
          <a:xfrm>
            <a:off x="4754467" y="3721367"/>
            <a:ext cx="502111" cy="281422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7BA19CA-6B98-4407-8A75-A2A481BF2938}"/>
              </a:ext>
            </a:extLst>
          </p:cNvPr>
          <p:cNvSpPr/>
          <p:nvPr/>
        </p:nvSpPr>
        <p:spPr>
          <a:xfrm>
            <a:off x="6529478" y="4635567"/>
            <a:ext cx="502111" cy="180925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8573E5-5BED-42D1-AE83-508E9B139105}"/>
              </a:ext>
            </a:extLst>
          </p:cNvPr>
          <p:cNvSpPr/>
          <p:nvPr/>
        </p:nvSpPr>
        <p:spPr>
          <a:xfrm>
            <a:off x="6529478" y="5865868"/>
            <a:ext cx="1998402" cy="267205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椭圆 33">
            <a:extLst>
              <a:ext uri="{FF2B5EF4-FFF2-40B4-BE49-F238E27FC236}">
                <a16:creationId xmlns:a16="http://schemas.microsoft.com/office/drawing/2014/main" id="{FF1AA8AD-BA11-4062-A331-FE578B7BAB52}"/>
              </a:ext>
            </a:extLst>
          </p:cNvPr>
          <p:cNvSpPr/>
          <p:nvPr/>
        </p:nvSpPr>
        <p:spPr>
          <a:xfrm>
            <a:off x="2213181" y="2486844"/>
            <a:ext cx="7920000" cy="7920000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949F251-B6DB-4DF5-9640-1AF0681C0C8F}"/>
              </a:ext>
            </a:extLst>
          </p:cNvPr>
          <p:cNvSpPr/>
          <p:nvPr/>
        </p:nvSpPr>
        <p:spPr>
          <a:xfrm>
            <a:off x="3399077" y="3746844"/>
            <a:ext cx="5400000" cy="5400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343E9A5-8F06-4D89-AB65-03016D28EA7D}"/>
              </a:ext>
            </a:extLst>
          </p:cNvPr>
          <p:cNvGrpSpPr/>
          <p:nvPr/>
        </p:nvGrpSpPr>
        <p:grpSpPr>
          <a:xfrm>
            <a:off x="1722120" y="5097418"/>
            <a:ext cx="1097280" cy="949384"/>
            <a:chOff x="1722120" y="5097418"/>
            <a:chExt cx="1097280" cy="94938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9B577BB-412F-4651-BC72-EBBB21000930}"/>
                </a:ext>
              </a:extLst>
            </p:cNvPr>
            <p:cNvSpPr/>
            <p:nvPr/>
          </p:nvSpPr>
          <p:spPr>
            <a:xfrm>
              <a:off x="1722120" y="5097418"/>
              <a:ext cx="1097280" cy="949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iconfont-10484-5114096">
              <a:extLst>
                <a:ext uri="{FF2B5EF4-FFF2-40B4-BE49-F238E27FC236}">
                  <a16:creationId xmlns:a16="http://schemas.microsoft.com/office/drawing/2014/main" id="{C1D0C9D1-D486-4DE9-A936-776CB8E72E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62933" y="5104676"/>
              <a:ext cx="830589" cy="919856"/>
            </a:xfrm>
            <a:custGeom>
              <a:avLst/>
              <a:gdLst>
                <a:gd name="T0" fmla="*/ 7558 w 11184"/>
                <a:gd name="T1" fmla="*/ 2125 h 11325"/>
                <a:gd name="T2" fmla="*/ 6347 w 11184"/>
                <a:gd name="T3" fmla="*/ 306 h 11325"/>
                <a:gd name="T4" fmla="*/ 4203 w 11184"/>
                <a:gd name="T5" fmla="*/ 729 h 11325"/>
                <a:gd name="T6" fmla="*/ 3775 w 11184"/>
                <a:gd name="T7" fmla="*/ 2872 h 11325"/>
                <a:gd name="T8" fmla="*/ 5592 w 11184"/>
                <a:gd name="T9" fmla="*/ 4087 h 11325"/>
                <a:gd name="T10" fmla="*/ 7558 w 11184"/>
                <a:gd name="T11" fmla="*/ 2125 h 11325"/>
                <a:gd name="T12" fmla="*/ 6248 w 11184"/>
                <a:gd name="T13" fmla="*/ 4087 h 11325"/>
                <a:gd name="T14" fmla="*/ 4936 w 11184"/>
                <a:gd name="T15" fmla="*/ 4087 h 11325"/>
                <a:gd name="T16" fmla="*/ 3622 w 11184"/>
                <a:gd name="T17" fmla="*/ 4409 h 11325"/>
                <a:gd name="T18" fmla="*/ 5592 w 11184"/>
                <a:gd name="T19" fmla="*/ 5225 h 11325"/>
                <a:gd name="T20" fmla="*/ 7562 w 11184"/>
                <a:gd name="T21" fmla="*/ 4409 h 11325"/>
                <a:gd name="T22" fmla="*/ 6248 w 11184"/>
                <a:gd name="T23" fmla="*/ 4087 h 11325"/>
                <a:gd name="T24" fmla="*/ 10528 w 11184"/>
                <a:gd name="T25" fmla="*/ 6053 h 11325"/>
                <a:gd name="T26" fmla="*/ 9874 w 11184"/>
                <a:gd name="T27" fmla="*/ 6707 h 11325"/>
                <a:gd name="T28" fmla="*/ 9874 w 11184"/>
                <a:gd name="T29" fmla="*/ 8019 h 11325"/>
                <a:gd name="T30" fmla="*/ 10529 w 11184"/>
                <a:gd name="T31" fmla="*/ 8639 h 11325"/>
                <a:gd name="T32" fmla="*/ 11184 w 11184"/>
                <a:gd name="T33" fmla="*/ 8019 h 11325"/>
                <a:gd name="T34" fmla="*/ 11184 w 11184"/>
                <a:gd name="T35" fmla="*/ 6707 h 11325"/>
                <a:gd name="T36" fmla="*/ 10528 w 11184"/>
                <a:gd name="T37" fmla="*/ 6053 h 11325"/>
                <a:gd name="T38" fmla="*/ 1310 w 11184"/>
                <a:gd name="T39" fmla="*/ 8019 h 11325"/>
                <a:gd name="T40" fmla="*/ 1310 w 11184"/>
                <a:gd name="T41" fmla="*/ 6707 h 11325"/>
                <a:gd name="T42" fmla="*/ 655 w 11184"/>
                <a:gd name="T43" fmla="*/ 6087 h 11325"/>
                <a:gd name="T44" fmla="*/ 0 w 11184"/>
                <a:gd name="T45" fmla="*/ 6707 h 11325"/>
                <a:gd name="T46" fmla="*/ 0 w 11184"/>
                <a:gd name="T47" fmla="*/ 8019 h 11325"/>
                <a:gd name="T48" fmla="*/ 655 w 11184"/>
                <a:gd name="T49" fmla="*/ 8639 h 11325"/>
                <a:gd name="T50" fmla="*/ 1310 w 11184"/>
                <a:gd name="T51" fmla="*/ 8019 h 11325"/>
                <a:gd name="T52" fmla="*/ 656 w 11184"/>
                <a:gd name="T53" fmla="*/ 5069 h 11325"/>
                <a:gd name="T54" fmla="*/ 656 w 11184"/>
                <a:gd name="T55" fmla="*/ 5397 h 11325"/>
                <a:gd name="T56" fmla="*/ 1966 w 11184"/>
                <a:gd name="T57" fmla="*/ 6707 h 11325"/>
                <a:gd name="T58" fmla="*/ 1966 w 11184"/>
                <a:gd name="T59" fmla="*/ 8019 h 11325"/>
                <a:gd name="T60" fmla="*/ 656 w 11184"/>
                <a:gd name="T61" fmla="*/ 9325 h 11325"/>
                <a:gd name="T62" fmla="*/ 656 w 11184"/>
                <a:gd name="T63" fmla="*/ 9653 h 11325"/>
                <a:gd name="T64" fmla="*/ 992 w 11184"/>
                <a:gd name="T65" fmla="*/ 9985 h 11325"/>
                <a:gd name="T66" fmla="*/ 5272 w 11184"/>
                <a:gd name="T67" fmla="*/ 11317 h 11325"/>
                <a:gd name="T68" fmla="*/ 5272 w 11184"/>
                <a:gd name="T69" fmla="*/ 5803 h 11325"/>
                <a:gd name="T70" fmla="*/ 992 w 11184"/>
                <a:gd name="T71" fmla="*/ 4743 h 11325"/>
                <a:gd name="T72" fmla="*/ 656 w 11184"/>
                <a:gd name="T73" fmla="*/ 5069 h 11325"/>
                <a:gd name="T74" fmla="*/ 9218 w 11184"/>
                <a:gd name="T75" fmla="*/ 8019 h 11325"/>
                <a:gd name="T76" fmla="*/ 9218 w 11184"/>
                <a:gd name="T77" fmla="*/ 6707 h 11325"/>
                <a:gd name="T78" fmla="*/ 10528 w 11184"/>
                <a:gd name="T79" fmla="*/ 5397 h 11325"/>
                <a:gd name="T80" fmla="*/ 10528 w 11184"/>
                <a:gd name="T81" fmla="*/ 5069 h 11325"/>
                <a:gd name="T82" fmla="*/ 10192 w 11184"/>
                <a:gd name="T83" fmla="*/ 4743 h 11325"/>
                <a:gd name="T84" fmla="*/ 5912 w 11184"/>
                <a:gd name="T85" fmla="*/ 5803 h 11325"/>
                <a:gd name="T86" fmla="*/ 5912 w 11184"/>
                <a:gd name="T87" fmla="*/ 11325 h 11325"/>
                <a:gd name="T88" fmla="*/ 10192 w 11184"/>
                <a:gd name="T89" fmla="*/ 9993 h 11325"/>
                <a:gd name="T90" fmla="*/ 10520 w 11184"/>
                <a:gd name="T91" fmla="*/ 9665 h 11325"/>
                <a:gd name="T92" fmla="*/ 10520 w 11184"/>
                <a:gd name="T93" fmla="*/ 9325 h 11325"/>
                <a:gd name="T94" fmla="*/ 9218 w 11184"/>
                <a:gd name="T95" fmla="*/ 8019 h 1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184" h="11325">
                  <a:moveTo>
                    <a:pt x="7558" y="2125"/>
                  </a:moveTo>
                  <a:cubicBezTo>
                    <a:pt x="7560" y="1329"/>
                    <a:pt x="7082" y="611"/>
                    <a:pt x="6347" y="306"/>
                  </a:cubicBezTo>
                  <a:cubicBezTo>
                    <a:pt x="5613" y="0"/>
                    <a:pt x="4766" y="168"/>
                    <a:pt x="4203" y="729"/>
                  </a:cubicBezTo>
                  <a:cubicBezTo>
                    <a:pt x="3640" y="1291"/>
                    <a:pt x="3471" y="2137"/>
                    <a:pt x="3775" y="2872"/>
                  </a:cubicBezTo>
                  <a:cubicBezTo>
                    <a:pt x="4079" y="3608"/>
                    <a:pt x="4796" y="4087"/>
                    <a:pt x="5592" y="4087"/>
                  </a:cubicBezTo>
                  <a:cubicBezTo>
                    <a:pt x="6671" y="4075"/>
                    <a:pt x="7544" y="3204"/>
                    <a:pt x="7558" y="2125"/>
                  </a:cubicBezTo>
                  <a:close/>
                  <a:moveTo>
                    <a:pt x="6248" y="4087"/>
                  </a:moveTo>
                  <a:lnTo>
                    <a:pt x="4936" y="4087"/>
                  </a:lnTo>
                  <a:cubicBezTo>
                    <a:pt x="4479" y="4091"/>
                    <a:pt x="4029" y="4201"/>
                    <a:pt x="3622" y="4409"/>
                  </a:cubicBezTo>
                  <a:cubicBezTo>
                    <a:pt x="4311" y="4594"/>
                    <a:pt x="4973" y="4869"/>
                    <a:pt x="5592" y="5225"/>
                  </a:cubicBezTo>
                  <a:cubicBezTo>
                    <a:pt x="6211" y="4869"/>
                    <a:pt x="6873" y="4594"/>
                    <a:pt x="7562" y="4409"/>
                  </a:cubicBezTo>
                  <a:cubicBezTo>
                    <a:pt x="7155" y="4201"/>
                    <a:pt x="6705" y="4091"/>
                    <a:pt x="6248" y="4087"/>
                  </a:cubicBezTo>
                  <a:close/>
                  <a:moveTo>
                    <a:pt x="10528" y="6053"/>
                  </a:moveTo>
                  <a:cubicBezTo>
                    <a:pt x="10167" y="6053"/>
                    <a:pt x="9874" y="6346"/>
                    <a:pt x="9874" y="6707"/>
                  </a:cubicBezTo>
                  <a:lnTo>
                    <a:pt x="9874" y="8019"/>
                  </a:lnTo>
                  <a:cubicBezTo>
                    <a:pt x="9893" y="8367"/>
                    <a:pt x="10181" y="8639"/>
                    <a:pt x="10529" y="8639"/>
                  </a:cubicBezTo>
                  <a:cubicBezTo>
                    <a:pt x="10877" y="8639"/>
                    <a:pt x="11165" y="8367"/>
                    <a:pt x="11184" y="8019"/>
                  </a:cubicBezTo>
                  <a:lnTo>
                    <a:pt x="11184" y="6707"/>
                  </a:lnTo>
                  <a:cubicBezTo>
                    <a:pt x="11183" y="6345"/>
                    <a:pt x="10890" y="6053"/>
                    <a:pt x="10528" y="6053"/>
                  </a:cubicBezTo>
                  <a:close/>
                  <a:moveTo>
                    <a:pt x="1310" y="8019"/>
                  </a:moveTo>
                  <a:lnTo>
                    <a:pt x="1310" y="6707"/>
                  </a:lnTo>
                  <a:cubicBezTo>
                    <a:pt x="1291" y="6359"/>
                    <a:pt x="1003" y="6087"/>
                    <a:pt x="655" y="6087"/>
                  </a:cubicBezTo>
                  <a:cubicBezTo>
                    <a:pt x="307" y="6087"/>
                    <a:pt x="19" y="6359"/>
                    <a:pt x="0" y="6707"/>
                  </a:cubicBezTo>
                  <a:lnTo>
                    <a:pt x="0" y="8019"/>
                  </a:lnTo>
                  <a:cubicBezTo>
                    <a:pt x="19" y="8367"/>
                    <a:pt x="307" y="8639"/>
                    <a:pt x="655" y="8639"/>
                  </a:cubicBezTo>
                  <a:cubicBezTo>
                    <a:pt x="1003" y="8639"/>
                    <a:pt x="1291" y="8367"/>
                    <a:pt x="1310" y="8019"/>
                  </a:cubicBezTo>
                  <a:close/>
                  <a:moveTo>
                    <a:pt x="656" y="5069"/>
                  </a:moveTo>
                  <a:lnTo>
                    <a:pt x="656" y="5397"/>
                  </a:lnTo>
                  <a:cubicBezTo>
                    <a:pt x="1379" y="5398"/>
                    <a:pt x="1965" y="5984"/>
                    <a:pt x="1966" y="6707"/>
                  </a:cubicBezTo>
                  <a:lnTo>
                    <a:pt x="1966" y="8019"/>
                  </a:lnTo>
                  <a:cubicBezTo>
                    <a:pt x="1963" y="8740"/>
                    <a:pt x="1377" y="9324"/>
                    <a:pt x="656" y="9325"/>
                  </a:cubicBezTo>
                  <a:lnTo>
                    <a:pt x="656" y="9653"/>
                  </a:lnTo>
                  <a:cubicBezTo>
                    <a:pt x="654" y="9839"/>
                    <a:pt x="806" y="9990"/>
                    <a:pt x="992" y="9985"/>
                  </a:cubicBezTo>
                  <a:cubicBezTo>
                    <a:pt x="2670" y="9985"/>
                    <a:pt x="4014" y="10515"/>
                    <a:pt x="5272" y="11317"/>
                  </a:cubicBezTo>
                  <a:lnTo>
                    <a:pt x="5272" y="5803"/>
                  </a:lnTo>
                  <a:cubicBezTo>
                    <a:pt x="3992" y="5079"/>
                    <a:pt x="2642" y="4743"/>
                    <a:pt x="992" y="4743"/>
                  </a:cubicBezTo>
                  <a:cubicBezTo>
                    <a:pt x="808" y="4737"/>
                    <a:pt x="656" y="4885"/>
                    <a:pt x="656" y="5069"/>
                  </a:cubicBezTo>
                  <a:close/>
                  <a:moveTo>
                    <a:pt x="9218" y="8019"/>
                  </a:moveTo>
                  <a:lnTo>
                    <a:pt x="9218" y="6707"/>
                  </a:lnTo>
                  <a:cubicBezTo>
                    <a:pt x="9219" y="5984"/>
                    <a:pt x="9805" y="5398"/>
                    <a:pt x="10528" y="5397"/>
                  </a:cubicBezTo>
                  <a:lnTo>
                    <a:pt x="10528" y="5069"/>
                  </a:lnTo>
                  <a:cubicBezTo>
                    <a:pt x="10528" y="4885"/>
                    <a:pt x="10376" y="4737"/>
                    <a:pt x="10192" y="4743"/>
                  </a:cubicBezTo>
                  <a:cubicBezTo>
                    <a:pt x="8534" y="4743"/>
                    <a:pt x="7176" y="5079"/>
                    <a:pt x="5912" y="5803"/>
                  </a:cubicBezTo>
                  <a:lnTo>
                    <a:pt x="5912" y="11325"/>
                  </a:lnTo>
                  <a:cubicBezTo>
                    <a:pt x="7170" y="10525"/>
                    <a:pt x="8512" y="9993"/>
                    <a:pt x="10192" y="9993"/>
                  </a:cubicBezTo>
                  <a:cubicBezTo>
                    <a:pt x="10373" y="9993"/>
                    <a:pt x="10520" y="9846"/>
                    <a:pt x="10520" y="9665"/>
                  </a:cubicBezTo>
                  <a:lnTo>
                    <a:pt x="10520" y="9325"/>
                  </a:lnTo>
                  <a:cubicBezTo>
                    <a:pt x="9802" y="9320"/>
                    <a:pt x="9221" y="8737"/>
                    <a:pt x="9218" y="8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B6F0D4F-AE72-4CBB-A49C-0C82C8044431}"/>
              </a:ext>
            </a:extLst>
          </p:cNvPr>
          <p:cNvGrpSpPr/>
          <p:nvPr/>
        </p:nvGrpSpPr>
        <p:grpSpPr>
          <a:xfrm>
            <a:off x="2849881" y="2877268"/>
            <a:ext cx="1203960" cy="1002118"/>
            <a:chOff x="2819401" y="2862028"/>
            <a:chExt cx="1203960" cy="1002118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B37F325-0F8A-4F1D-ABA5-B1F7E2697A22}"/>
                </a:ext>
              </a:extLst>
            </p:cNvPr>
            <p:cNvSpPr/>
            <p:nvPr/>
          </p:nvSpPr>
          <p:spPr>
            <a:xfrm>
              <a:off x="2819401" y="2862028"/>
              <a:ext cx="1203960" cy="10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user-in-front-of-computer_68880">
              <a:extLst>
                <a:ext uri="{FF2B5EF4-FFF2-40B4-BE49-F238E27FC236}">
                  <a16:creationId xmlns:a16="http://schemas.microsoft.com/office/drawing/2014/main" id="{06BFDF85-85F3-47C5-ADDF-153F4F64C4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38878" y="2978070"/>
              <a:ext cx="847252" cy="782660"/>
            </a:xfrm>
            <a:custGeom>
              <a:avLst/>
              <a:gdLst>
                <a:gd name="connsiteX0" fmla="*/ 289460 w 605975"/>
                <a:gd name="connsiteY0" fmla="*/ 463730 h 511856"/>
                <a:gd name="connsiteX1" fmla="*/ 336764 w 605975"/>
                <a:gd name="connsiteY1" fmla="*/ 497378 h 511856"/>
                <a:gd name="connsiteX2" fmla="*/ 335561 w 605975"/>
                <a:gd name="connsiteY2" fmla="*/ 505550 h 511856"/>
                <a:gd name="connsiteX3" fmla="*/ 328265 w 605975"/>
                <a:gd name="connsiteY3" fmla="*/ 509315 h 511856"/>
                <a:gd name="connsiteX4" fmla="*/ 250654 w 605975"/>
                <a:gd name="connsiteY4" fmla="*/ 509315 h 511856"/>
                <a:gd name="connsiteX5" fmla="*/ 243358 w 605975"/>
                <a:gd name="connsiteY5" fmla="*/ 505550 h 511856"/>
                <a:gd name="connsiteX6" fmla="*/ 242155 w 605975"/>
                <a:gd name="connsiteY6" fmla="*/ 497378 h 511856"/>
                <a:gd name="connsiteX7" fmla="*/ 289460 w 605975"/>
                <a:gd name="connsiteY7" fmla="*/ 463730 h 511856"/>
                <a:gd name="connsiteX8" fmla="*/ 490253 w 605975"/>
                <a:gd name="connsiteY8" fmla="*/ 255421 h 511856"/>
                <a:gd name="connsiteX9" fmla="*/ 581785 w 605975"/>
                <a:gd name="connsiteY9" fmla="*/ 333302 h 511856"/>
                <a:gd name="connsiteX10" fmla="*/ 605670 w 605975"/>
                <a:gd name="connsiteY10" fmla="*/ 481701 h 511856"/>
                <a:gd name="connsiteX11" fmla="*/ 600220 w 605975"/>
                <a:gd name="connsiteY11" fmla="*/ 500992 h 511856"/>
                <a:gd name="connsiteX12" fmla="*/ 582106 w 605975"/>
                <a:gd name="connsiteY12" fmla="*/ 509316 h 511856"/>
                <a:gd name="connsiteX13" fmla="*/ 398400 w 605975"/>
                <a:gd name="connsiteY13" fmla="*/ 509316 h 511856"/>
                <a:gd name="connsiteX14" fmla="*/ 380286 w 605975"/>
                <a:gd name="connsiteY14" fmla="*/ 500992 h 511856"/>
                <a:gd name="connsiteX15" fmla="*/ 374836 w 605975"/>
                <a:gd name="connsiteY15" fmla="*/ 481701 h 511856"/>
                <a:gd name="connsiteX16" fmla="*/ 398721 w 605975"/>
                <a:gd name="connsiteY16" fmla="*/ 333302 h 511856"/>
                <a:gd name="connsiteX17" fmla="*/ 490253 w 605975"/>
                <a:gd name="connsiteY17" fmla="*/ 255421 h 511856"/>
                <a:gd name="connsiteX18" fmla="*/ 30625 w 605975"/>
                <a:gd name="connsiteY18" fmla="*/ 173212 h 511856"/>
                <a:gd name="connsiteX19" fmla="*/ 61169 w 605975"/>
                <a:gd name="connsiteY19" fmla="*/ 203787 h 511856"/>
                <a:gd name="connsiteX20" fmla="*/ 61169 w 605975"/>
                <a:gd name="connsiteY20" fmla="*/ 427655 h 511856"/>
                <a:gd name="connsiteX21" fmla="*/ 84338 w 605975"/>
                <a:gd name="connsiteY21" fmla="*/ 450786 h 511856"/>
                <a:gd name="connsiteX22" fmla="*/ 186152 w 605975"/>
                <a:gd name="connsiteY22" fmla="*/ 450786 h 511856"/>
                <a:gd name="connsiteX23" fmla="*/ 216777 w 605975"/>
                <a:gd name="connsiteY23" fmla="*/ 481281 h 511856"/>
                <a:gd name="connsiteX24" fmla="*/ 186152 w 605975"/>
                <a:gd name="connsiteY24" fmla="*/ 511856 h 511856"/>
                <a:gd name="connsiteX25" fmla="*/ 84338 w 605975"/>
                <a:gd name="connsiteY25" fmla="*/ 511856 h 511856"/>
                <a:gd name="connsiteX26" fmla="*/ 0 w 605975"/>
                <a:gd name="connsiteY26" fmla="*/ 427655 h 511856"/>
                <a:gd name="connsiteX27" fmla="*/ 0 w 605975"/>
                <a:gd name="connsiteY27" fmla="*/ 203787 h 511856"/>
                <a:gd name="connsiteX28" fmla="*/ 30625 w 605975"/>
                <a:gd name="connsiteY28" fmla="*/ 173212 h 511856"/>
                <a:gd name="connsiteX29" fmla="*/ 437999 w 605975"/>
                <a:gd name="connsiteY29" fmla="*/ 14581 h 511856"/>
                <a:gd name="connsiteX30" fmla="*/ 533615 w 605975"/>
                <a:gd name="connsiteY30" fmla="*/ 110021 h 511856"/>
                <a:gd name="connsiteX31" fmla="*/ 437999 w 605975"/>
                <a:gd name="connsiteY31" fmla="*/ 205461 h 511856"/>
                <a:gd name="connsiteX32" fmla="*/ 342383 w 605975"/>
                <a:gd name="connsiteY32" fmla="*/ 110021 h 511856"/>
                <a:gd name="connsiteX33" fmla="*/ 437999 w 605975"/>
                <a:gd name="connsiteY33" fmla="*/ 14581 h 511856"/>
                <a:gd name="connsiteX34" fmla="*/ 59013 w 605975"/>
                <a:gd name="connsiteY34" fmla="*/ 2516 h 511856"/>
                <a:gd name="connsiteX35" fmla="*/ 111441 w 605975"/>
                <a:gd name="connsiteY35" fmla="*/ 26609 h 511856"/>
                <a:gd name="connsiteX36" fmla="*/ 212530 w 605975"/>
                <a:gd name="connsiteY36" fmla="*/ 300513 h 511856"/>
                <a:gd name="connsiteX37" fmla="*/ 188320 w 605975"/>
                <a:gd name="connsiteY37" fmla="*/ 352861 h 511856"/>
                <a:gd name="connsiteX38" fmla="*/ 174211 w 605975"/>
                <a:gd name="connsiteY38" fmla="*/ 355342 h 511856"/>
                <a:gd name="connsiteX39" fmla="*/ 135972 w 605975"/>
                <a:gd name="connsiteY39" fmla="*/ 328688 h 511856"/>
                <a:gd name="connsiteX40" fmla="*/ 34883 w 605975"/>
                <a:gd name="connsiteY40" fmla="*/ 54784 h 511856"/>
                <a:gd name="connsiteX41" fmla="*/ 59013 w 605975"/>
                <a:gd name="connsiteY41" fmla="*/ 2516 h 51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05975" h="511856">
                  <a:moveTo>
                    <a:pt x="289460" y="463730"/>
                  </a:moveTo>
                  <a:cubicBezTo>
                    <a:pt x="311428" y="463730"/>
                    <a:pt x="329869" y="477830"/>
                    <a:pt x="336764" y="497378"/>
                  </a:cubicBezTo>
                  <a:cubicBezTo>
                    <a:pt x="337726" y="500102"/>
                    <a:pt x="337245" y="503146"/>
                    <a:pt x="335561" y="505550"/>
                  </a:cubicBezTo>
                  <a:cubicBezTo>
                    <a:pt x="333878" y="507953"/>
                    <a:pt x="331152" y="509315"/>
                    <a:pt x="328265" y="509315"/>
                  </a:cubicBezTo>
                  <a:lnTo>
                    <a:pt x="250654" y="509315"/>
                  </a:lnTo>
                  <a:cubicBezTo>
                    <a:pt x="247768" y="509315"/>
                    <a:pt x="245041" y="507953"/>
                    <a:pt x="243358" y="505550"/>
                  </a:cubicBezTo>
                  <a:cubicBezTo>
                    <a:pt x="241674" y="503146"/>
                    <a:pt x="241193" y="500102"/>
                    <a:pt x="242155" y="497378"/>
                  </a:cubicBezTo>
                  <a:cubicBezTo>
                    <a:pt x="249050" y="477830"/>
                    <a:pt x="267491" y="463730"/>
                    <a:pt x="289460" y="463730"/>
                  </a:cubicBezTo>
                  <a:close/>
                  <a:moveTo>
                    <a:pt x="490253" y="255421"/>
                  </a:moveTo>
                  <a:cubicBezTo>
                    <a:pt x="535779" y="255421"/>
                    <a:pt x="574571" y="288399"/>
                    <a:pt x="581785" y="333302"/>
                  </a:cubicBezTo>
                  <a:lnTo>
                    <a:pt x="605670" y="481701"/>
                  </a:lnTo>
                  <a:cubicBezTo>
                    <a:pt x="606792" y="488665"/>
                    <a:pt x="604788" y="495629"/>
                    <a:pt x="600220" y="500992"/>
                  </a:cubicBezTo>
                  <a:cubicBezTo>
                    <a:pt x="595731" y="506274"/>
                    <a:pt x="589079" y="509316"/>
                    <a:pt x="582106" y="509316"/>
                  </a:cubicBezTo>
                  <a:lnTo>
                    <a:pt x="398400" y="509316"/>
                  </a:lnTo>
                  <a:cubicBezTo>
                    <a:pt x="391427" y="509316"/>
                    <a:pt x="384775" y="506274"/>
                    <a:pt x="380286" y="500992"/>
                  </a:cubicBezTo>
                  <a:cubicBezTo>
                    <a:pt x="375718" y="495629"/>
                    <a:pt x="373714" y="488665"/>
                    <a:pt x="374836" y="481701"/>
                  </a:cubicBezTo>
                  <a:lnTo>
                    <a:pt x="398721" y="333302"/>
                  </a:lnTo>
                  <a:cubicBezTo>
                    <a:pt x="405935" y="288399"/>
                    <a:pt x="444727" y="255421"/>
                    <a:pt x="490253" y="255421"/>
                  </a:cubicBezTo>
                  <a:close/>
                  <a:moveTo>
                    <a:pt x="30625" y="173212"/>
                  </a:moveTo>
                  <a:cubicBezTo>
                    <a:pt x="47540" y="173212"/>
                    <a:pt x="61169" y="186899"/>
                    <a:pt x="61169" y="203787"/>
                  </a:cubicBezTo>
                  <a:lnTo>
                    <a:pt x="61169" y="427655"/>
                  </a:lnTo>
                  <a:cubicBezTo>
                    <a:pt x="61169" y="440381"/>
                    <a:pt x="71591" y="450786"/>
                    <a:pt x="84338" y="450786"/>
                  </a:cubicBezTo>
                  <a:lnTo>
                    <a:pt x="186152" y="450786"/>
                  </a:lnTo>
                  <a:cubicBezTo>
                    <a:pt x="203068" y="450786"/>
                    <a:pt x="216777" y="464393"/>
                    <a:pt x="216777" y="481281"/>
                  </a:cubicBezTo>
                  <a:cubicBezTo>
                    <a:pt x="216777" y="498169"/>
                    <a:pt x="203068" y="511856"/>
                    <a:pt x="186152" y="511856"/>
                  </a:cubicBezTo>
                  <a:lnTo>
                    <a:pt x="84338" y="511856"/>
                  </a:lnTo>
                  <a:cubicBezTo>
                    <a:pt x="37840" y="511856"/>
                    <a:pt x="0" y="474078"/>
                    <a:pt x="0" y="427655"/>
                  </a:cubicBezTo>
                  <a:lnTo>
                    <a:pt x="0" y="203787"/>
                  </a:lnTo>
                  <a:cubicBezTo>
                    <a:pt x="0" y="186899"/>
                    <a:pt x="13709" y="173212"/>
                    <a:pt x="30625" y="173212"/>
                  </a:cubicBezTo>
                  <a:close/>
                  <a:moveTo>
                    <a:pt x="437999" y="14581"/>
                  </a:moveTo>
                  <a:cubicBezTo>
                    <a:pt x="490806" y="14581"/>
                    <a:pt x="533615" y="57311"/>
                    <a:pt x="533615" y="110021"/>
                  </a:cubicBezTo>
                  <a:cubicBezTo>
                    <a:pt x="533615" y="162731"/>
                    <a:pt x="490806" y="205461"/>
                    <a:pt x="437999" y="205461"/>
                  </a:cubicBezTo>
                  <a:cubicBezTo>
                    <a:pt x="385192" y="205461"/>
                    <a:pt x="342383" y="162731"/>
                    <a:pt x="342383" y="110021"/>
                  </a:cubicBezTo>
                  <a:cubicBezTo>
                    <a:pt x="342383" y="57311"/>
                    <a:pt x="385192" y="14581"/>
                    <a:pt x="437999" y="14581"/>
                  </a:cubicBezTo>
                  <a:close/>
                  <a:moveTo>
                    <a:pt x="59013" y="2516"/>
                  </a:moveTo>
                  <a:cubicBezTo>
                    <a:pt x="80177" y="-5248"/>
                    <a:pt x="103665" y="5558"/>
                    <a:pt x="111441" y="26609"/>
                  </a:cubicBezTo>
                  <a:lnTo>
                    <a:pt x="212530" y="300513"/>
                  </a:lnTo>
                  <a:cubicBezTo>
                    <a:pt x="220306" y="321644"/>
                    <a:pt x="209484" y="345017"/>
                    <a:pt x="188320" y="352861"/>
                  </a:cubicBezTo>
                  <a:cubicBezTo>
                    <a:pt x="183670" y="354542"/>
                    <a:pt x="178941" y="355342"/>
                    <a:pt x="174211" y="355342"/>
                  </a:cubicBezTo>
                  <a:cubicBezTo>
                    <a:pt x="157617" y="355342"/>
                    <a:pt x="141984" y="345177"/>
                    <a:pt x="135972" y="328688"/>
                  </a:cubicBezTo>
                  <a:lnTo>
                    <a:pt x="34883" y="54784"/>
                  </a:lnTo>
                  <a:cubicBezTo>
                    <a:pt x="27027" y="33733"/>
                    <a:pt x="37930" y="10280"/>
                    <a:pt x="59013" y="2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2916413-DFED-43C5-BF26-0ADBAD0F2534}"/>
              </a:ext>
            </a:extLst>
          </p:cNvPr>
          <p:cNvGrpSpPr/>
          <p:nvPr/>
        </p:nvGrpSpPr>
        <p:grpSpPr>
          <a:xfrm>
            <a:off x="5654040" y="1950720"/>
            <a:ext cx="1066800" cy="1042590"/>
            <a:chOff x="5654040" y="1950720"/>
            <a:chExt cx="1066800" cy="104259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3BB2CD5-134E-4F88-BF60-E810B4B7AB6F}"/>
                </a:ext>
              </a:extLst>
            </p:cNvPr>
            <p:cNvSpPr/>
            <p:nvPr/>
          </p:nvSpPr>
          <p:spPr>
            <a:xfrm>
              <a:off x="5654040" y="1950720"/>
              <a:ext cx="1066800" cy="1042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iconfont-11672-5428490">
              <a:extLst>
                <a:ext uri="{FF2B5EF4-FFF2-40B4-BE49-F238E27FC236}">
                  <a16:creationId xmlns:a16="http://schemas.microsoft.com/office/drawing/2014/main" id="{F36FDD32-E596-4415-A267-3683648A53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30116" y="2111660"/>
              <a:ext cx="686130" cy="750368"/>
            </a:xfrm>
            <a:custGeom>
              <a:avLst/>
              <a:gdLst>
                <a:gd name="T0" fmla="*/ 10400 w 12800"/>
                <a:gd name="T1" fmla="*/ 11200 h 12800"/>
                <a:gd name="T2" fmla="*/ 10400 w 12800"/>
                <a:gd name="T3" fmla="*/ 12000 h 12800"/>
                <a:gd name="T4" fmla="*/ 9600 w 12800"/>
                <a:gd name="T5" fmla="*/ 12800 h 12800"/>
                <a:gd name="T6" fmla="*/ 3200 w 12800"/>
                <a:gd name="T7" fmla="*/ 12800 h 12800"/>
                <a:gd name="T8" fmla="*/ 2400 w 12800"/>
                <a:gd name="T9" fmla="*/ 12000 h 12800"/>
                <a:gd name="T10" fmla="*/ 2400 w 12800"/>
                <a:gd name="T11" fmla="*/ 11200 h 12800"/>
                <a:gd name="T12" fmla="*/ 0 w 12800"/>
                <a:gd name="T13" fmla="*/ 8800 h 12800"/>
                <a:gd name="T14" fmla="*/ 0 w 12800"/>
                <a:gd name="T15" fmla="*/ 6400 h 12800"/>
                <a:gd name="T16" fmla="*/ 2400 w 12800"/>
                <a:gd name="T17" fmla="*/ 4000 h 12800"/>
                <a:gd name="T18" fmla="*/ 2400 w 12800"/>
                <a:gd name="T19" fmla="*/ 800 h 12800"/>
                <a:gd name="T20" fmla="*/ 3200 w 12800"/>
                <a:gd name="T21" fmla="*/ 0 h 12800"/>
                <a:gd name="T22" fmla="*/ 9600 w 12800"/>
                <a:gd name="T23" fmla="*/ 0 h 12800"/>
                <a:gd name="T24" fmla="*/ 10400 w 12800"/>
                <a:gd name="T25" fmla="*/ 800 h 12800"/>
                <a:gd name="T26" fmla="*/ 10400 w 12800"/>
                <a:gd name="T27" fmla="*/ 4000 h 12800"/>
                <a:gd name="T28" fmla="*/ 12800 w 12800"/>
                <a:gd name="T29" fmla="*/ 6400 h 12800"/>
                <a:gd name="T30" fmla="*/ 12800 w 12800"/>
                <a:gd name="T31" fmla="*/ 8800 h 12800"/>
                <a:gd name="T32" fmla="*/ 10400 w 12800"/>
                <a:gd name="T33" fmla="*/ 11200 h 12800"/>
                <a:gd name="T34" fmla="*/ 3200 w 12800"/>
                <a:gd name="T35" fmla="*/ 12000 h 12800"/>
                <a:gd name="T36" fmla="*/ 9600 w 12800"/>
                <a:gd name="T37" fmla="*/ 12000 h 12800"/>
                <a:gd name="T38" fmla="*/ 9600 w 12800"/>
                <a:gd name="T39" fmla="*/ 8800 h 12800"/>
                <a:gd name="T40" fmla="*/ 3200 w 12800"/>
                <a:gd name="T41" fmla="*/ 8800 h 12800"/>
                <a:gd name="T42" fmla="*/ 3200 w 12800"/>
                <a:gd name="T43" fmla="*/ 12000 h 12800"/>
                <a:gd name="T44" fmla="*/ 9600 w 12800"/>
                <a:gd name="T45" fmla="*/ 800 h 12800"/>
                <a:gd name="T46" fmla="*/ 3200 w 12800"/>
                <a:gd name="T47" fmla="*/ 800 h 12800"/>
                <a:gd name="T48" fmla="*/ 3200 w 12800"/>
                <a:gd name="T49" fmla="*/ 4000 h 12800"/>
                <a:gd name="T50" fmla="*/ 4000 w 12800"/>
                <a:gd name="T51" fmla="*/ 4000 h 12800"/>
                <a:gd name="T52" fmla="*/ 4000 w 12800"/>
                <a:gd name="T53" fmla="*/ 1600 h 12800"/>
                <a:gd name="T54" fmla="*/ 8800 w 12800"/>
                <a:gd name="T55" fmla="*/ 1600 h 12800"/>
                <a:gd name="T56" fmla="*/ 8800 w 12800"/>
                <a:gd name="T57" fmla="*/ 4000 h 12800"/>
                <a:gd name="T58" fmla="*/ 9600 w 12800"/>
                <a:gd name="T59" fmla="*/ 4000 h 12800"/>
                <a:gd name="T60" fmla="*/ 9600 w 12800"/>
                <a:gd name="T61" fmla="*/ 800 h 12800"/>
                <a:gd name="T62" fmla="*/ 4800 w 12800"/>
                <a:gd name="T63" fmla="*/ 2400 h 12800"/>
                <a:gd name="T64" fmla="*/ 4800 w 12800"/>
                <a:gd name="T65" fmla="*/ 4000 h 12800"/>
                <a:gd name="T66" fmla="*/ 8000 w 12800"/>
                <a:gd name="T67" fmla="*/ 4000 h 12800"/>
                <a:gd name="T68" fmla="*/ 8000 w 12800"/>
                <a:gd name="T69" fmla="*/ 2400 h 12800"/>
                <a:gd name="T70" fmla="*/ 4800 w 12800"/>
                <a:gd name="T71" fmla="*/ 2400 h 12800"/>
                <a:gd name="T72" fmla="*/ 9600 w 12800"/>
                <a:gd name="T73" fmla="*/ 5600 h 12800"/>
                <a:gd name="T74" fmla="*/ 8800 w 12800"/>
                <a:gd name="T75" fmla="*/ 5600 h 12800"/>
                <a:gd name="T76" fmla="*/ 8800 w 12800"/>
                <a:gd name="T77" fmla="*/ 6400 h 12800"/>
                <a:gd name="T78" fmla="*/ 9600 w 12800"/>
                <a:gd name="T79" fmla="*/ 6400 h 12800"/>
                <a:gd name="T80" fmla="*/ 9600 w 12800"/>
                <a:gd name="T81" fmla="*/ 5600 h 12800"/>
                <a:gd name="T82" fmla="*/ 9600 w 12800"/>
                <a:gd name="T83" fmla="*/ 7200 h 12800"/>
                <a:gd name="T84" fmla="*/ 3200 w 12800"/>
                <a:gd name="T85" fmla="*/ 7200 h 12800"/>
                <a:gd name="T86" fmla="*/ 1600 w 12800"/>
                <a:gd name="T87" fmla="*/ 8800 h 12800"/>
                <a:gd name="T88" fmla="*/ 1600 w 12800"/>
                <a:gd name="T89" fmla="*/ 9600 h 12800"/>
                <a:gd name="T90" fmla="*/ 2400 w 12800"/>
                <a:gd name="T91" fmla="*/ 9600 h 12800"/>
                <a:gd name="T92" fmla="*/ 2400 w 12800"/>
                <a:gd name="T93" fmla="*/ 8800 h 12800"/>
                <a:gd name="T94" fmla="*/ 3200 w 12800"/>
                <a:gd name="T95" fmla="*/ 8000 h 12800"/>
                <a:gd name="T96" fmla="*/ 9600 w 12800"/>
                <a:gd name="T97" fmla="*/ 8000 h 12800"/>
                <a:gd name="T98" fmla="*/ 10400 w 12800"/>
                <a:gd name="T99" fmla="*/ 8800 h 12800"/>
                <a:gd name="T100" fmla="*/ 10400 w 12800"/>
                <a:gd name="T101" fmla="*/ 9600 h 12800"/>
                <a:gd name="T102" fmla="*/ 11200 w 12800"/>
                <a:gd name="T103" fmla="*/ 9600 h 12800"/>
                <a:gd name="T104" fmla="*/ 11200 w 12800"/>
                <a:gd name="T105" fmla="*/ 8800 h 12800"/>
                <a:gd name="T106" fmla="*/ 9600 w 12800"/>
                <a:gd name="T107" fmla="*/ 7200 h 12800"/>
                <a:gd name="T108" fmla="*/ 11200 w 12800"/>
                <a:gd name="T109" fmla="*/ 5600 h 12800"/>
                <a:gd name="T110" fmla="*/ 10400 w 12800"/>
                <a:gd name="T111" fmla="*/ 5600 h 12800"/>
                <a:gd name="T112" fmla="*/ 10400 w 12800"/>
                <a:gd name="T113" fmla="*/ 6400 h 12800"/>
                <a:gd name="T114" fmla="*/ 11200 w 12800"/>
                <a:gd name="T115" fmla="*/ 6400 h 12800"/>
                <a:gd name="T116" fmla="*/ 11200 w 12800"/>
                <a:gd name="T117" fmla="*/ 560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00" h="12800">
                  <a:moveTo>
                    <a:pt x="10400" y="11200"/>
                  </a:moveTo>
                  <a:lnTo>
                    <a:pt x="10400" y="12000"/>
                  </a:lnTo>
                  <a:cubicBezTo>
                    <a:pt x="10400" y="12442"/>
                    <a:pt x="10042" y="12800"/>
                    <a:pt x="9600" y="12800"/>
                  </a:cubicBezTo>
                  <a:lnTo>
                    <a:pt x="3200" y="12800"/>
                  </a:lnTo>
                  <a:cubicBezTo>
                    <a:pt x="2758" y="12800"/>
                    <a:pt x="2400" y="12442"/>
                    <a:pt x="2400" y="12000"/>
                  </a:cubicBezTo>
                  <a:lnTo>
                    <a:pt x="2400" y="11200"/>
                  </a:lnTo>
                  <a:cubicBezTo>
                    <a:pt x="1075" y="11200"/>
                    <a:pt x="0" y="10125"/>
                    <a:pt x="0" y="8800"/>
                  </a:cubicBezTo>
                  <a:lnTo>
                    <a:pt x="0" y="6400"/>
                  </a:lnTo>
                  <a:cubicBezTo>
                    <a:pt x="0" y="5075"/>
                    <a:pt x="1075" y="4000"/>
                    <a:pt x="2400" y="4000"/>
                  </a:cubicBezTo>
                  <a:lnTo>
                    <a:pt x="2400" y="800"/>
                  </a:lnTo>
                  <a:cubicBezTo>
                    <a:pt x="2400" y="358"/>
                    <a:pt x="2758" y="0"/>
                    <a:pt x="3200" y="0"/>
                  </a:cubicBezTo>
                  <a:lnTo>
                    <a:pt x="9600" y="0"/>
                  </a:lnTo>
                  <a:cubicBezTo>
                    <a:pt x="10042" y="0"/>
                    <a:pt x="10400" y="358"/>
                    <a:pt x="10400" y="800"/>
                  </a:cubicBezTo>
                  <a:lnTo>
                    <a:pt x="10400" y="4000"/>
                  </a:lnTo>
                  <a:cubicBezTo>
                    <a:pt x="11725" y="4000"/>
                    <a:pt x="12800" y="5074"/>
                    <a:pt x="12800" y="6400"/>
                  </a:cubicBezTo>
                  <a:lnTo>
                    <a:pt x="12800" y="8800"/>
                  </a:lnTo>
                  <a:cubicBezTo>
                    <a:pt x="12800" y="10126"/>
                    <a:pt x="11725" y="11200"/>
                    <a:pt x="10400" y="11200"/>
                  </a:cubicBezTo>
                  <a:close/>
                  <a:moveTo>
                    <a:pt x="3200" y="12000"/>
                  </a:moveTo>
                  <a:lnTo>
                    <a:pt x="9600" y="12000"/>
                  </a:lnTo>
                  <a:lnTo>
                    <a:pt x="9600" y="8800"/>
                  </a:lnTo>
                  <a:lnTo>
                    <a:pt x="3200" y="8800"/>
                  </a:lnTo>
                  <a:lnTo>
                    <a:pt x="3200" y="12000"/>
                  </a:lnTo>
                  <a:close/>
                  <a:moveTo>
                    <a:pt x="9600" y="800"/>
                  </a:moveTo>
                  <a:lnTo>
                    <a:pt x="3200" y="800"/>
                  </a:lnTo>
                  <a:lnTo>
                    <a:pt x="3200" y="4000"/>
                  </a:lnTo>
                  <a:lnTo>
                    <a:pt x="4000" y="4000"/>
                  </a:lnTo>
                  <a:lnTo>
                    <a:pt x="4000" y="1600"/>
                  </a:lnTo>
                  <a:lnTo>
                    <a:pt x="8800" y="1600"/>
                  </a:lnTo>
                  <a:lnTo>
                    <a:pt x="8800" y="4000"/>
                  </a:lnTo>
                  <a:lnTo>
                    <a:pt x="9600" y="4000"/>
                  </a:lnTo>
                  <a:lnTo>
                    <a:pt x="9600" y="800"/>
                  </a:lnTo>
                  <a:close/>
                  <a:moveTo>
                    <a:pt x="4800" y="2400"/>
                  </a:moveTo>
                  <a:lnTo>
                    <a:pt x="4800" y="4000"/>
                  </a:lnTo>
                  <a:lnTo>
                    <a:pt x="8000" y="4000"/>
                  </a:lnTo>
                  <a:lnTo>
                    <a:pt x="8000" y="2400"/>
                  </a:lnTo>
                  <a:lnTo>
                    <a:pt x="4800" y="2400"/>
                  </a:lnTo>
                  <a:close/>
                  <a:moveTo>
                    <a:pt x="9600" y="5600"/>
                  </a:moveTo>
                  <a:lnTo>
                    <a:pt x="8800" y="5600"/>
                  </a:lnTo>
                  <a:lnTo>
                    <a:pt x="8800" y="6400"/>
                  </a:lnTo>
                  <a:lnTo>
                    <a:pt x="9600" y="6400"/>
                  </a:lnTo>
                  <a:lnTo>
                    <a:pt x="9600" y="5600"/>
                  </a:lnTo>
                  <a:close/>
                  <a:moveTo>
                    <a:pt x="9600" y="7200"/>
                  </a:moveTo>
                  <a:lnTo>
                    <a:pt x="3200" y="7200"/>
                  </a:lnTo>
                  <a:cubicBezTo>
                    <a:pt x="2317" y="7200"/>
                    <a:pt x="1600" y="7917"/>
                    <a:pt x="1600" y="8800"/>
                  </a:cubicBezTo>
                  <a:lnTo>
                    <a:pt x="1600" y="9600"/>
                  </a:lnTo>
                  <a:lnTo>
                    <a:pt x="2400" y="9600"/>
                  </a:lnTo>
                  <a:lnTo>
                    <a:pt x="2400" y="8800"/>
                  </a:lnTo>
                  <a:cubicBezTo>
                    <a:pt x="2400" y="8358"/>
                    <a:pt x="2758" y="8000"/>
                    <a:pt x="3200" y="8000"/>
                  </a:cubicBezTo>
                  <a:lnTo>
                    <a:pt x="9600" y="8000"/>
                  </a:lnTo>
                  <a:cubicBezTo>
                    <a:pt x="10042" y="8000"/>
                    <a:pt x="10400" y="8358"/>
                    <a:pt x="10400" y="8800"/>
                  </a:cubicBezTo>
                  <a:lnTo>
                    <a:pt x="10400" y="9600"/>
                  </a:lnTo>
                  <a:lnTo>
                    <a:pt x="11200" y="9600"/>
                  </a:lnTo>
                  <a:lnTo>
                    <a:pt x="11200" y="8800"/>
                  </a:lnTo>
                  <a:cubicBezTo>
                    <a:pt x="11200" y="7917"/>
                    <a:pt x="10483" y="7200"/>
                    <a:pt x="9600" y="7200"/>
                  </a:cubicBezTo>
                  <a:close/>
                  <a:moveTo>
                    <a:pt x="11200" y="5600"/>
                  </a:moveTo>
                  <a:lnTo>
                    <a:pt x="10400" y="5600"/>
                  </a:lnTo>
                  <a:lnTo>
                    <a:pt x="10400" y="6400"/>
                  </a:lnTo>
                  <a:lnTo>
                    <a:pt x="11200" y="6400"/>
                  </a:lnTo>
                  <a:lnTo>
                    <a:pt x="11200" y="5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F3ABFD3-DD6A-4998-9DAE-EDCF9F1929D1}"/>
              </a:ext>
            </a:extLst>
          </p:cNvPr>
          <p:cNvGrpSpPr/>
          <p:nvPr/>
        </p:nvGrpSpPr>
        <p:grpSpPr>
          <a:xfrm>
            <a:off x="8239740" y="2907705"/>
            <a:ext cx="1118674" cy="1042590"/>
            <a:chOff x="8260080" y="2862028"/>
            <a:chExt cx="1118674" cy="104259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FDC6541-B39A-4E7C-B9E1-B4248A897A3C}"/>
                </a:ext>
              </a:extLst>
            </p:cNvPr>
            <p:cNvSpPr/>
            <p:nvPr/>
          </p:nvSpPr>
          <p:spPr>
            <a:xfrm>
              <a:off x="8260080" y="2862028"/>
              <a:ext cx="1118674" cy="1042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iconfont-11518-5469603">
              <a:extLst>
                <a:ext uri="{FF2B5EF4-FFF2-40B4-BE49-F238E27FC236}">
                  <a16:creationId xmlns:a16="http://schemas.microsoft.com/office/drawing/2014/main" id="{359F48EE-D87E-43D1-BA7A-3632A18559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32155" y="2978070"/>
              <a:ext cx="823734" cy="886076"/>
            </a:xfrm>
            <a:custGeom>
              <a:avLst/>
              <a:gdLst>
                <a:gd name="connsiteX0" fmla="*/ 143932 w 507905"/>
                <a:gd name="connsiteY0" fmla="*/ 372559 h 499573"/>
                <a:gd name="connsiteX1" fmla="*/ 364072 w 507905"/>
                <a:gd name="connsiteY1" fmla="*/ 372559 h 499573"/>
                <a:gd name="connsiteX2" fmla="*/ 381028 w 507905"/>
                <a:gd name="connsiteY2" fmla="*/ 389468 h 499573"/>
                <a:gd name="connsiteX3" fmla="*/ 364072 w 507905"/>
                <a:gd name="connsiteY3" fmla="*/ 406424 h 499573"/>
                <a:gd name="connsiteX4" fmla="*/ 143932 w 507905"/>
                <a:gd name="connsiteY4" fmla="*/ 406424 h 499573"/>
                <a:gd name="connsiteX5" fmla="*/ 126976 w 507905"/>
                <a:gd name="connsiteY5" fmla="*/ 389468 h 499573"/>
                <a:gd name="connsiteX6" fmla="*/ 143932 w 507905"/>
                <a:gd name="connsiteY6" fmla="*/ 372559 h 499573"/>
                <a:gd name="connsiteX7" fmla="*/ 50762 w 507905"/>
                <a:gd name="connsiteY7" fmla="*/ 364920 h 499573"/>
                <a:gd name="connsiteX8" fmla="*/ 33857 w 507905"/>
                <a:gd name="connsiteY8" fmla="*/ 385258 h 499573"/>
                <a:gd name="connsiteX9" fmla="*/ 50762 w 507905"/>
                <a:gd name="connsiteY9" fmla="*/ 406406 h 499573"/>
                <a:gd name="connsiteX10" fmla="*/ 457143 w 507905"/>
                <a:gd name="connsiteY10" fmla="*/ 364062 h 499573"/>
                <a:gd name="connsiteX11" fmla="*/ 457143 w 507905"/>
                <a:gd name="connsiteY11" fmla="*/ 405549 h 499573"/>
                <a:gd name="connsiteX12" fmla="*/ 474048 w 507905"/>
                <a:gd name="connsiteY12" fmla="*/ 384401 h 499573"/>
                <a:gd name="connsiteX13" fmla="*/ 457143 w 507905"/>
                <a:gd name="connsiteY13" fmla="*/ 364062 h 499573"/>
                <a:gd name="connsiteX14" fmla="*/ 220138 w 507905"/>
                <a:gd name="connsiteY14" fmla="*/ 186280 h 499573"/>
                <a:gd name="connsiteX15" fmla="*/ 169318 w 507905"/>
                <a:gd name="connsiteY15" fmla="*/ 245531 h 499573"/>
                <a:gd name="connsiteX16" fmla="*/ 169318 w 507905"/>
                <a:gd name="connsiteY16" fmla="*/ 287016 h 499573"/>
                <a:gd name="connsiteX17" fmla="*/ 170176 w 507905"/>
                <a:gd name="connsiteY17" fmla="*/ 287874 h 499573"/>
                <a:gd name="connsiteX18" fmla="*/ 337829 w 507905"/>
                <a:gd name="connsiteY18" fmla="*/ 287874 h 499573"/>
                <a:gd name="connsiteX19" fmla="*/ 338686 w 507905"/>
                <a:gd name="connsiteY19" fmla="*/ 245531 h 499573"/>
                <a:gd name="connsiteX20" fmla="*/ 287866 w 507905"/>
                <a:gd name="connsiteY20" fmla="*/ 186280 h 499573"/>
                <a:gd name="connsiteX21" fmla="*/ 219281 w 507905"/>
                <a:gd name="connsiteY21" fmla="*/ 152415 h 499573"/>
                <a:gd name="connsiteX22" fmla="*/ 287009 w 507905"/>
                <a:gd name="connsiteY22" fmla="*/ 152415 h 499573"/>
                <a:gd name="connsiteX23" fmla="*/ 371693 w 507905"/>
                <a:gd name="connsiteY23" fmla="*/ 245531 h 499573"/>
                <a:gd name="connsiteX24" fmla="*/ 371693 w 507905"/>
                <a:gd name="connsiteY24" fmla="*/ 288731 h 499573"/>
                <a:gd name="connsiteX25" fmla="*/ 338686 w 507905"/>
                <a:gd name="connsiteY25" fmla="*/ 321738 h 499573"/>
                <a:gd name="connsiteX26" fmla="*/ 160031 w 507905"/>
                <a:gd name="connsiteY26" fmla="*/ 321738 h 499573"/>
                <a:gd name="connsiteX27" fmla="*/ 135454 w 507905"/>
                <a:gd name="connsiteY27" fmla="*/ 288731 h 499573"/>
                <a:gd name="connsiteX28" fmla="*/ 135454 w 507905"/>
                <a:gd name="connsiteY28" fmla="*/ 245531 h 499573"/>
                <a:gd name="connsiteX29" fmla="*/ 219281 w 507905"/>
                <a:gd name="connsiteY29" fmla="*/ 152415 h 499573"/>
                <a:gd name="connsiteX30" fmla="*/ 200619 w 507905"/>
                <a:gd name="connsiteY30" fmla="*/ 93089 h 499573"/>
                <a:gd name="connsiteX31" fmla="*/ 84619 w 507905"/>
                <a:gd name="connsiteY31" fmla="*/ 217597 h 499573"/>
                <a:gd name="connsiteX32" fmla="*/ 84619 w 507905"/>
                <a:gd name="connsiteY32" fmla="*/ 439415 h 499573"/>
                <a:gd name="connsiteX33" fmla="*/ 110905 w 507905"/>
                <a:gd name="connsiteY33" fmla="*/ 465660 h 499573"/>
                <a:gd name="connsiteX34" fmla="*/ 397000 w 507905"/>
                <a:gd name="connsiteY34" fmla="*/ 465660 h 499573"/>
                <a:gd name="connsiteX35" fmla="*/ 423286 w 507905"/>
                <a:gd name="connsiteY35" fmla="*/ 439415 h 499573"/>
                <a:gd name="connsiteX36" fmla="*/ 423286 w 507905"/>
                <a:gd name="connsiteY36" fmla="*/ 217597 h 499573"/>
                <a:gd name="connsiteX37" fmla="*/ 324238 w 507905"/>
                <a:gd name="connsiteY37" fmla="*/ 93089 h 499573"/>
                <a:gd name="connsiteX38" fmla="*/ 214176 w 507905"/>
                <a:gd name="connsiteY38" fmla="*/ 59223 h 499573"/>
                <a:gd name="connsiteX39" fmla="*/ 293828 w 507905"/>
                <a:gd name="connsiteY39" fmla="*/ 59223 h 499573"/>
                <a:gd name="connsiteX40" fmla="*/ 293820 w 507905"/>
                <a:gd name="connsiteY40" fmla="*/ 59251 h 499573"/>
                <a:gd name="connsiteX41" fmla="*/ 324369 w 507905"/>
                <a:gd name="connsiteY41" fmla="*/ 59251 h 499573"/>
                <a:gd name="connsiteX42" fmla="*/ 381788 w 507905"/>
                <a:gd name="connsiteY42" fmla="*/ 71698 h 499573"/>
                <a:gd name="connsiteX43" fmla="*/ 457143 w 507905"/>
                <a:gd name="connsiteY43" fmla="*/ 217597 h 499573"/>
                <a:gd name="connsiteX44" fmla="*/ 457143 w 507905"/>
                <a:gd name="connsiteY44" fmla="*/ 330197 h 499573"/>
                <a:gd name="connsiteX45" fmla="*/ 507905 w 507905"/>
                <a:gd name="connsiteY45" fmla="*/ 385258 h 499573"/>
                <a:gd name="connsiteX46" fmla="*/ 457143 w 507905"/>
                <a:gd name="connsiteY46" fmla="*/ 440272 h 499573"/>
                <a:gd name="connsiteX47" fmla="*/ 396191 w 507905"/>
                <a:gd name="connsiteY47" fmla="*/ 499573 h 499573"/>
                <a:gd name="connsiteX48" fmla="*/ 111715 w 507905"/>
                <a:gd name="connsiteY48" fmla="*/ 499573 h 499573"/>
                <a:gd name="connsiteX49" fmla="*/ 50762 w 507905"/>
                <a:gd name="connsiteY49" fmla="*/ 440272 h 499573"/>
                <a:gd name="connsiteX50" fmla="*/ 0 w 507905"/>
                <a:gd name="connsiteY50" fmla="*/ 385258 h 499573"/>
                <a:gd name="connsiteX51" fmla="*/ 50762 w 507905"/>
                <a:gd name="connsiteY51" fmla="*/ 330197 h 499573"/>
                <a:gd name="connsiteX52" fmla="*/ 50762 w 507905"/>
                <a:gd name="connsiteY52" fmla="*/ 218406 h 499573"/>
                <a:gd name="connsiteX53" fmla="*/ 140782 w 507905"/>
                <a:gd name="connsiteY53" fmla="*/ 71711 h 499573"/>
                <a:gd name="connsiteX54" fmla="*/ 201339 w 507905"/>
                <a:gd name="connsiteY54" fmla="*/ 59251 h 499573"/>
                <a:gd name="connsiteX55" fmla="*/ 214185 w 507905"/>
                <a:gd name="connsiteY55" fmla="*/ 59251 h 499573"/>
                <a:gd name="connsiteX56" fmla="*/ 228616 w 507905"/>
                <a:gd name="connsiteY56" fmla="*/ 0 h 499573"/>
                <a:gd name="connsiteX57" fmla="*/ 279388 w 507905"/>
                <a:gd name="connsiteY57" fmla="*/ 0 h 499573"/>
                <a:gd name="connsiteX58" fmla="*/ 330208 w 507905"/>
                <a:gd name="connsiteY58" fmla="*/ 50773 h 499573"/>
                <a:gd name="connsiteX59" fmla="*/ 329351 w 507905"/>
                <a:gd name="connsiteY59" fmla="*/ 59251 h 499573"/>
                <a:gd name="connsiteX60" fmla="*/ 324369 w 507905"/>
                <a:gd name="connsiteY60" fmla="*/ 59251 h 499573"/>
                <a:gd name="connsiteX61" fmla="*/ 324238 w 507905"/>
                <a:gd name="connsiteY61" fmla="*/ 59223 h 499573"/>
                <a:gd name="connsiteX62" fmla="*/ 293828 w 507905"/>
                <a:gd name="connsiteY62" fmla="*/ 59223 h 499573"/>
                <a:gd name="connsiteX63" fmla="*/ 296344 w 507905"/>
                <a:gd name="connsiteY63" fmla="*/ 50773 h 499573"/>
                <a:gd name="connsiteX64" fmla="*/ 279388 w 507905"/>
                <a:gd name="connsiteY64" fmla="*/ 33865 h 499573"/>
                <a:gd name="connsiteX65" fmla="*/ 228616 w 507905"/>
                <a:gd name="connsiteY65" fmla="*/ 33865 h 499573"/>
                <a:gd name="connsiteX66" fmla="*/ 211660 w 507905"/>
                <a:gd name="connsiteY66" fmla="*/ 50773 h 499573"/>
                <a:gd name="connsiteX67" fmla="*/ 214176 w 507905"/>
                <a:gd name="connsiteY67" fmla="*/ 59223 h 499573"/>
                <a:gd name="connsiteX68" fmla="*/ 201477 w 507905"/>
                <a:gd name="connsiteY68" fmla="*/ 59223 h 499573"/>
                <a:gd name="connsiteX69" fmla="*/ 201339 w 507905"/>
                <a:gd name="connsiteY69" fmla="*/ 59251 h 499573"/>
                <a:gd name="connsiteX70" fmla="*/ 178653 w 507905"/>
                <a:gd name="connsiteY70" fmla="*/ 59251 h 499573"/>
                <a:gd name="connsiteX71" fmla="*/ 177796 w 507905"/>
                <a:gd name="connsiteY71" fmla="*/ 50773 h 499573"/>
                <a:gd name="connsiteX72" fmla="*/ 228616 w 507905"/>
                <a:gd name="connsiteY72" fmla="*/ 0 h 4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07905" h="499573">
                  <a:moveTo>
                    <a:pt x="143932" y="372559"/>
                  </a:moveTo>
                  <a:lnTo>
                    <a:pt x="364072" y="372559"/>
                  </a:lnTo>
                  <a:cubicBezTo>
                    <a:pt x="373408" y="372559"/>
                    <a:pt x="381028" y="380180"/>
                    <a:pt x="381028" y="389468"/>
                  </a:cubicBezTo>
                  <a:cubicBezTo>
                    <a:pt x="381028" y="398803"/>
                    <a:pt x="373408" y="406424"/>
                    <a:pt x="364072" y="406424"/>
                  </a:cubicBezTo>
                  <a:lnTo>
                    <a:pt x="143932" y="406424"/>
                  </a:lnTo>
                  <a:cubicBezTo>
                    <a:pt x="134597" y="406424"/>
                    <a:pt x="126976" y="398803"/>
                    <a:pt x="126976" y="389468"/>
                  </a:cubicBezTo>
                  <a:cubicBezTo>
                    <a:pt x="126976" y="380180"/>
                    <a:pt x="134597" y="372559"/>
                    <a:pt x="143932" y="372559"/>
                  </a:cubicBezTo>
                  <a:close/>
                  <a:moveTo>
                    <a:pt x="50762" y="364920"/>
                  </a:moveTo>
                  <a:cubicBezTo>
                    <a:pt x="41476" y="366587"/>
                    <a:pt x="33857" y="375065"/>
                    <a:pt x="33857" y="385258"/>
                  </a:cubicBezTo>
                  <a:cubicBezTo>
                    <a:pt x="33857" y="395404"/>
                    <a:pt x="41476" y="403882"/>
                    <a:pt x="50762" y="406406"/>
                  </a:cubicBezTo>
                  <a:close/>
                  <a:moveTo>
                    <a:pt x="457143" y="364062"/>
                  </a:moveTo>
                  <a:lnTo>
                    <a:pt x="457143" y="405549"/>
                  </a:lnTo>
                  <a:cubicBezTo>
                    <a:pt x="466429" y="403882"/>
                    <a:pt x="474048" y="395404"/>
                    <a:pt x="474048" y="384401"/>
                  </a:cubicBezTo>
                  <a:cubicBezTo>
                    <a:pt x="474048" y="374208"/>
                    <a:pt x="466429" y="365777"/>
                    <a:pt x="457143" y="364062"/>
                  </a:cubicBezTo>
                  <a:close/>
                  <a:moveTo>
                    <a:pt x="220138" y="186280"/>
                  </a:moveTo>
                  <a:cubicBezTo>
                    <a:pt x="187131" y="186280"/>
                    <a:pt x="169318" y="212524"/>
                    <a:pt x="169318" y="245531"/>
                  </a:cubicBezTo>
                  <a:lnTo>
                    <a:pt x="169318" y="287016"/>
                  </a:lnTo>
                  <a:cubicBezTo>
                    <a:pt x="169318" y="287874"/>
                    <a:pt x="170176" y="287874"/>
                    <a:pt x="170176" y="287874"/>
                  </a:cubicBezTo>
                  <a:lnTo>
                    <a:pt x="337829" y="287874"/>
                  </a:lnTo>
                  <a:lnTo>
                    <a:pt x="338686" y="245531"/>
                  </a:lnTo>
                  <a:cubicBezTo>
                    <a:pt x="338686" y="212524"/>
                    <a:pt x="320873" y="186280"/>
                    <a:pt x="287866" y="186280"/>
                  </a:cubicBezTo>
                  <a:close/>
                  <a:moveTo>
                    <a:pt x="219281" y="152415"/>
                  </a:moveTo>
                  <a:lnTo>
                    <a:pt x="287009" y="152415"/>
                  </a:lnTo>
                  <a:cubicBezTo>
                    <a:pt x="338686" y="152415"/>
                    <a:pt x="371693" y="193900"/>
                    <a:pt x="371693" y="245531"/>
                  </a:cubicBezTo>
                  <a:lnTo>
                    <a:pt x="371693" y="288731"/>
                  </a:lnTo>
                  <a:cubicBezTo>
                    <a:pt x="371693" y="306497"/>
                    <a:pt x="357309" y="321738"/>
                    <a:pt x="338686" y="321738"/>
                  </a:cubicBezTo>
                  <a:lnTo>
                    <a:pt x="160031" y="321738"/>
                  </a:lnTo>
                  <a:cubicBezTo>
                    <a:pt x="142217" y="321738"/>
                    <a:pt x="135454" y="307354"/>
                    <a:pt x="135454" y="288731"/>
                  </a:cubicBezTo>
                  <a:lnTo>
                    <a:pt x="135454" y="245531"/>
                  </a:lnTo>
                  <a:cubicBezTo>
                    <a:pt x="135454" y="193900"/>
                    <a:pt x="168461" y="152415"/>
                    <a:pt x="219281" y="152415"/>
                  </a:cubicBezTo>
                  <a:close/>
                  <a:moveTo>
                    <a:pt x="200619" y="93089"/>
                  </a:moveTo>
                  <a:cubicBezTo>
                    <a:pt x="132048" y="93089"/>
                    <a:pt x="84619" y="149008"/>
                    <a:pt x="84619" y="217597"/>
                  </a:cubicBezTo>
                  <a:lnTo>
                    <a:pt x="84619" y="439415"/>
                  </a:lnTo>
                  <a:cubicBezTo>
                    <a:pt x="84619" y="453847"/>
                    <a:pt x="96476" y="465660"/>
                    <a:pt x="110905" y="465660"/>
                  </a:cubicBezTo>
                  <a:lnTo>
                    <a:pt x="397000" y="465660"/>
                  </a:lnTo>
                  <a:cubicBezTo>
                    <a:pt x="411429" y="465660"/>
                    <a:pt x="423286" y="453847"/>
                    <a:pt x="423286" y="439415"/>
                  </a:cubicBezTo>
                  <a:lnTo>
                    <a:pt x="423286" y="217597"/>
                  </a:lnTo>
                  <a:cubicBezTo>
                    <a:pt x="423286" y="149008"/>
                    <a:pt x="392810" y="93089"/>
                    <a:pt x="324238" y="93089"/>
                  </a:cubicBezTo>
                  <a:close/>
                  <a:moveTo>
                    <a:pt x="214176" y="59223"/>
                  </a:moveTo>
                  <a:lnTo>
                    <a:pt x="293828" y="59223"/>
                  </a:lnTo>
                  <a:lnTo>
                    <a:pt x="293820" y="59251"/>
                  </a:lnTo>
                  <a:lnTo>
                    <a:pt x="324369" y="59251"/>
                  </a:lnTo>
                  <a:lnTo>
                    <a:pt x="381788" y="71698"/>
                  </a:lnTo>
                  <a:cubicBezTo>
                    <a:pt x="431429" y="95789"/>
                    <a:pt x="457143" y="152151"/>
                    <a:pt x="457143" y="217597"/>
                  </a:cubicBezTo>
                  <a:lnTo>
                    <a:pt x="457143" y="330197"/>
                  </a:lnTo>
                  <a:cubicBezTo>
                    <a:pt x="485905" y="332721"/>
                    <a:pt x="507905" y="356441"/>
                    <a:pt x="507905" y="385258"/>
                  </a:cubicBezTo>
                  <a:cubicBezTo>
                    <a:pt x="507905" y="414027"/>
                    <a:pt x="485905" y="437748"/>
                    <a:pt x="457143" y="440272"/>
                  </a:cubicBezTo>
                  <a:cubicBezTo>
                    <a:pt x="456286" y="473281"/>
                    <a:pt x="429191" y="499573"/>
                    <a:pt x="396191" y="499573"/>
                  </a:cubicBezTo>
                  <a:lnTo>
                    <a:pt x="111715" y="499573"/>
                  </a:lnTo>
                  <a:cubicBezTo>
                    <a:pt x="78715" y="499573"/>
                    <a:pt x="51619" y="473281"/>
                    <a:pt x="50762" y="440272"/>
                  </a:cubicBezTo>
                  <a:cubicBezTo>
                    <a:pt x="22000" y="437748"/>
                    <a:pt x="0" y="414027"/>
                    <a:pt x="0" y="385258"/>
                  </a:cubicBezTo>
                  <a:cubicBezTo>
                    <a:pt x="0" y="356441"/>
                    <a:pt x="22000" y="332721"/>
                    <a:pt x="50762" y="330197"/>
                  </a:cubicBezTo>
                  <a:lnTo>
                    <a:pt x="50762" y="218406"/>
                  </a:lnTo>
                  <a:cubicBezTo>
                    <a:pt x="50762" y="152354"/>
                    <a:pt x="86012" y="95839"/>
                    <a:pt x="140782" y="71711"/>
                  </a:cubicBezTo>
                  <a:lnTo>
                    <a:pt x="201339" y="59251"/>
                  </a:lnTo>
                  <a:lnTo>
                    <a:pt x="214185" y="59251"/>
                  </a:lnTo>
                  <a:close/>
                  <a:moveTo>
                    <a:pt x="228616" y="0"/>
                  </a:moveTo>
                  <a:lnTo>
                    <a:pt x="279388" y="0"/>
                  </a:lnTo>
                  <a:cubicBezTo>
                    <a:pt x="307346" y="0"/>
                    <a:pt x="330208" y="22862"/>
                    <a:pt x="330208" y="50773"/>
                  </a:cubicBezTo>
                  <a:cubicBezTo>
                    <a:pt x="330208" y="53345"/>
                    <a:pt x="330208" y="56727"/>
                    <a:pt x="329351" y="59251"/>
                  </a:cubicBezTo>
                  <a:lnTo>
                    <a:pt x="324369" y="59251"/>
                  </a:lnTo>
                  <a:lnTo>
                    <a:pt x="324238" y="59223"/>
                  </a:lnTo>
                  <a:lnTo>
                    <a:pt x="293828" y="59223"/>
                  </a:lnTo>
                  <a:lnTo>
                    <a:pt x="296344" y="50773"/>
                  </a:lnTo>
                  <a:cubicBezTo>
                    <a:pt x="296344" y="41485"/>
                    <a:pt x="288724" y="33865"/>
                    <a:pt x="279388" y="33865"/>
                  </a:cubicBezTo>
                  <a:lnTo>
                    <a:pt x="228616" y="33865"/>
                  </a:lnTo>
                  <a:cubicBezTo>
                    <a:pt x="219281" y="33865"/>
                    <a:pt x="211660" y="41485"/>
                    <a:pt x="211660" y="50773"/>
                  </a:cubicBezTo>
                  <a:lnTo>
                    <a:pt x="214176" y="59223"/>
                  </a:lnTo>
                  <a:lnTo>
                    <a:pt x="201477" y="59223"/>
                  </a:lnTo>
                  <a:lnTo>
                    <a:pt x="201339" y="59251"/>
                  </a:lnTo>
                  <a:lnTo>
                    <a:pt x="178653" y="59251"/>
                  </a:lnTo>
                  <a:cubicBezTo>
                    <a:pt x="177796" y="56727"/>
                    <a:pt x="177796" y="53345"/>
                    <a:pt x="177796" y="50773"/>
                  </a:cubicBezTo>
                  <a:cubicBezTo>
                    <a:pt x="177796" y="22862"/>
                    <a:pt x="200658" y="0"/>
                    <a:pt x="2286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6AB9293-C204-44D9-B350-D93210A98543}"/>
              </a:ext>
            </a:extLst>
          </p:cNvPr>
          <p:cNvGrpSpPr/>
          <p:nvPr/>
        </p:nvGrpSpPr>
        <p:grpSpPr>
          <a:xfrm>
            <a:off x="9473669" y="5026123"/>
            <a:ext cx="1118674" cy="1042590"/>
            <a:chOff x="9473669" y="5026123"/>
            <a:chExt cx="1118674" cy="1042590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B1B5C3CE-1D54-4D91-9858-3B5DA31022F6}"/>
                </a:ext>
              </a:extLst>
            </p:cNvPr>
            <p:cNvSpPr/>
            <p:nvPr/>
          </p:nvSpPr>
          <p:spPr>
            <a:xfrm>
              <a:off x="9473669" y="5026123"/>
              <a:ext cx="1118674" cy="1042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iconfont-11260-5327122">
              <a:extLst>
                <a:ext uri="{FF2B5EF4-FFF2-40B4-BE49-F238E27FC236}">
                  <a16:creationId xmlns:a16="http://schemas.microsoft.com/office/drawing/2014/main" id="{A53187CA-2AF8-4AEF-9A3E-D253182082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3297" y="5104676"/>
              <a:ext cx="379610" cy="942126"/>
            </a:xfrm>
            <a:custGeom>
              <a:avLst/>
              <a:gdLst>
                <a:gd name="connsiteX0" fmla="*/ 18147 w 268441"/>
                <a:gd name="connsiteY0" fmla="*/ 409058 h 609189"/>
                <a:gd name="connsiteX1" fmla="*/ 250293 w 268441"/>
                <a:gd name="connsiteY1" fmla="*/ 409058 h 609189"/>
                <a:gd name="connsiteX2" fmla="*/ 250293 w 268441"/>
                <a:gd name="connsiteY2" fmla="*/ 427255 h 609189"/>
                <a:gd name="connsiteX3" fmla="*/ 18147 w 268441"/>
                <a:gd name="connsiteY3" fmla="*/ 427255 h 609189"/>
                <a:gd name="connsiteX4" fmla="*/ 18147 w 268441"/>
                <a:gd name="connsiteY4" fmla="*/ 299783 h 609189"/>
                <a:gd name="connsiteX5" fmla="*/ 250293 w 268441"/>
                <a:gd name="connsiteY5" fmla="*/ 299783 h 609189"/>
                <a:gd name="connsiteX6" fmla="*/ 250293 w 268441"/>
                <a:gd name="connsiteY6" fmla="*/ 318027 h 609189"/>
                <a:gd name="connsiteX7" fmla="*/ 18147 w 268441"/>
                <a:gd name="connsiteY7" fmla="*/ 318027 h 609189"/>
                <a:gd name="connsiteX8" fmla="*/ 86466 w 268441"/>
                <a:gd name="connsiteY8" fmla="*/ 68944 h 609189"/>
                <a:gd name="connsiteX9" fmla="*/ 104654 w 268441"/>
                <a:gd name="connsiteY9" fmla="*/ 68944 h 609189"/>
                <a:gd name="connsiteX10" fmla="*/ 104692 w 268441"/>
                <a:gd name="connsiteY10" fmla="*/ 69653 h 609189"/>
                <a:gd name="connsiteX11" fmla="*/ 67968 w 268441"/>
                <a:gd name="connsiteY11" fmla="*/ 150355 h 609189"/>
                <a:gd name="connsiteX12" fmla="*/ 18147 w 268441"/>
                <a:gd name="connsiteY12" fmla="*/ 278648 h 609189"/>
                <a:gd name="connsiteX13" fmla="*/ 18147 w 268441"/>
                <a:gd name="connsiteY13" fmla="*/ 299783 h 609189"/>
                <a:gd name="connsiteX14" fmla="*/ 12269 w 268441"/>
                <a:gd name="connsiteY14" fmla="*/ 299783 h 609189"/>
                <a:gd name="connsiteX15" fmla="*/ 3174 w 268441"/>
                <a:gd name="connsiteY15" fmla="*/ 308881 h 609189"/>
                <a:gd name="connsiteX16" fmla="*/ 12269 w 268441"/>
                <a:gd name="connsiteY16" fmla="*/ 318027 h 609189"/>
                <a:gd name="connsiteX17" fmla="*/ 18147 w 268441"/>
                <a:gd name="connsiteY17" fmla="*/ 318027 h 609189"/>
                <a:gd name="connsiteX18" fmla="*/ 18147 w 268441"/>
                <a:gd name="connsiteY18" fmla="*/ 409058 h 609189"/>
                <a:gd name="connsiteX19" fmla="*/ 12269 w 268441"/>
                <a:gd name="connsiteY19" fmla="*/ 409058 h 609189"/>
                <a:gd name="connsiteX20" fmla="*/ 3174 w 268441"/>
                <a:gd name="connsiteY20" fmla="*/ 418157 h 609189"/>
                <a:gd name="connsiteX21" fmla="*/ 12269 w 268441"/>
                <a:gd name="connsiteY21" fmla="*/ 427255 h 609189"/>
                <a:gd name="connsiteX22" fmla="*/ 18147 w 268441"/>
                <a:gd name="connsiteY22" fmla="*/ 427255 h 609189"/>
                <a:gd name="connsiteX23" fmla="*/ 18147 w 268441"/>
                <a:gd name="connsiteY23" fmla="*/ 590998 h 609189"/>
                <a:gd name="connsiteX24" fmla="*/ 250293 w 268441"/>
                <a:gd name="connsiteY24" fmla="*/ 590998 h 609189"/>
                <a:gd name="connsiteX25" fmla="*/ 250293 w 268441"/>
                <a:gd name="connsiteY25" fmla="*/ 427255 h 609189"/>
                <a:gd name="connsiteX26" fmla="*/ 256961 w 268441"/>
                <a:gd name="connsiteY26" fmla="*/ 427255 h 609189"/>
                <a:gd name="connsiteX27" fmla="*/ 266055 w 268441"/>
                <a:gd name="connsiteY27" fmla="*/ 418157 h 609189"/>
                <a:gd name="connsiteX28" fmla="*/ 256961 w 268441"/>
                <a:gd name="connsiteY28" fmla="*/ 409058 h 609189"/>
                <a:gd name="connsiteX29" fmla="*/ 250293 w 268441"/>
                <a:gd name="connsiteY29" fmla="*/ 409058 h 609189"/>
                <a:gd name="connsiteX30" fmla="*/ 250293 w 268441"/>
                <a:gd name="connsiteY30" fmla="*/ 318027 h 609189"/>
                <a:gd name="connsiteX31" fmla="*/ 256961 w 268441"/>
                <a:gd name="connsiteY31" fmla="*/ 318027 h 609189"/>
                <a:gd name="connsiteX32" fmla="*/ 266055 w 268441"/>
                <a:gd name="connsiteY32" fmla="*/ 308881 h 609189"/>
                <a:gd name="connsiteX33" fmla="*/ 256961 w 268441"/>
                <a:gd name="connsiteY33" fmla="*/ 299783 h 609189"/>
                <a:gd name="connsiteX34" fmla="*/ 250293 w 268441"/>
                <a:gd name="connsiteY34" fmla="*/ 299783 h 609189"/>
                <a:gd name="connsiteX35" fmla="*/ 250293 w 268441"/>
                <a:gd name="connsiteY35" fmla="*/ 278553 h 609189"/>
                <a:gd name="connsiteX36" fmla="*/ 200473 w 268441"/>
                <a:gd name="connsiteY36" fmla="*/ 150308 h 609189"/>
                <a:gd name="connsiteX37" fmla="*/ 163728 w 268441"/>
                <a:gd name="connsiteY37" fmla="*/ 69585 h 609189"/>
                <a:gd name="connsiteX38" fmla="*/ 163761 w 268441"/>
                <a:gd name="connsiteY38" fmla="*/ 68944 h 609189"/>
                <a:gd name="connsiteX39" fmla="*/ 181991 w 268441"/>
                <a:gd name="connsiteY39" fmla="*/ 68944 h 609189"/>
                <a:gd name="connsiteX40" fmla="*/ 181972 w 268441"/>
                <a:gd name="connsiteY40" fmla="*/ 69391 h 609189"/>
                <a:gd name="connsiteX41" fmla="*/ 211523 w 268441"/>
                <a:gd name="connsiteY41" fmla="*/ 135783 h 609189"/>
                <a:gd name="connsiteX42" fmla="*/ 268440 w 268441"/>
                <a:gd name="connsiteY42" fmla="*/ 278505 h 609189"/>
                <a:gd name="connsiteX43" fmla="*/ 268440 w 268441"/>
                <a:gd name="connsiteY43" fmla="*/ 599998 h 609189"/>
                <a:gd name="connsiteX44" fmla="*/ 259438 w 268441"/>
                <a:gd name="connsiteY44" fmla="*/ 609189 h 609189"/>
                <a:gd name="connsiteX45" fmla="*/ 9097 w 268441"/>
                <a:gd name="connsiteY45" fmla="*/ 609189 h 609189"/>
                <a:gd name="connsiteX46" fmla="*/ 0 w 268441"/>
                <a:gd name="connsiteY46" fmla="*/ 600046 h 609189"/>
                <a:gd name="connsiteX47" fmla="*/ 0 w 268441"/>
                <a:gd name="connsiteY47" fmla="*/ 278553 h 609189"/>
                <a:gd name="connsiteX48" fmla="*/ 56870 w 268441"/>
                <a:gd name="connsiteY48" fmla="*/ 135831 h 609189"/>
                <a:gd name="connsiteX49" fmla="*/ 86488 w 268441"/>
                <a:gd name="connsiteY49" fmla="*/ 69419 h 609189"/>
                <a:gd name="connsiteX50" fmla="*/ 87126 w 268441"/>
                <a:gd name="connsiteY50" fmla="*/ 18201 h 609189"/>
                <a:gd name="connsiteX51" fmla="*/ 87126 w 268441"/>
                <a:gd name="connsiteY51" fmla="*/ 50696 h 609189"/>
                <a:gd name="connsiteX52" fmla="*/ 181461 w 268441"/>
                <a:gd name="connsiteY52" fmla="*/ 50696 h 609189"/>
                <a:gd name="connsiteX53" fmla="*/ 181461 w 268441"/>
                <a:gd name="connsiteY53" fmla="*/ 18201 h 609189"/>
                <a:gd name="connsiteX54" fmla="*/ 78035 w 268441"/>
                <a:gd name="connsiteY54" fmla="*/ 0 h 609189"/>
                <a:gd name="connsiteX55" fmla="*/ 190599 w 268441"/>
                <a:gd name="connsiteY55" fmla="*/ 0 h 609189"/>
                <a:gd name="connsiteX56" fmla="*/ 199690 w 268441"/>
                <a:gd name="connsiteY56" fmla="*/ 9100 h 609189"/>
                <a:gd name="connsiteX57" fmla="*/ 199690 w 268441"/>
                <a:gd name="connsiteY57" fmla="*/ 59844 h 609189"/>
                <a:gd name="connsiteX58" fmla="*/ 190599 w 268441"/>
                <a:gd name="connsiteY58" fmla="*/ 68944 h 609189"/>
                <a:gd name="connsiteX59" fmla="*/ 181991 w 268441"/>
                <a:gd name="connsiteY59" fmla="*/ 68944 h 609189"/>
                <a:gd name="connsiteX60" fmla="*/ 182326 w 268441"/>
                <a:gd name="connsiteY60" fmla="*/ 61303 h 609189"/>
                <a:gd name="connsiteX61" fmla="*/ 174467 w 268441"/>
                <a:gd name="connsiteY61" fmla="*/ 51112 h 609189"/>
                <a:gd name="connsiteX62" fmla="*/ 164274 w 268441"/>
                <a:gd name="connsiteY62" fmla="*/ 58970 h 609189"/>
                <a:gd name="connsiteX63" fmla="*/ 163761 w 268441"/>
                <a:gd name="connsiteY63" fmla="*/ 68944 h 609189"/>
                <a:gd name="connsiteX64" fmla="*/ 104654 w 268441"/>
                <a:gd name="connsiteY64" fmla="*/ 68944 h 609189"/>
                <a:gd name="connsiteX65" fmla="*/ 104118 w 268441"/>
                <a:gd name="connsiteY65" fmla="*/ 59065 h 609189"/>
                <a:gd name="connsiteX66" fmla="*/ 93973 w 268441"/>
                <a:gd name="connsiteY66" fmla="*/ 51207 h 609189"/>
                <a:gd name="connsiteX67" fmla="*/ 86114 w 268441"/>
                <a:gd name="connsiteY67" fmla="*/ 61351 h 609189"/>
                <a:gd name="connsiteX68" fmla="*/ 86466 w 268441"/>
                <a:gd name="connsiteY68" fmla="*/ 68944 h 609189"/>
                <a:gd name="connsiteX69" fmla="*/ 78035 w 268441"/>
                <a:gd name="connsiteY69" fmla="*/ 68944 h 609189"/>
                <a:gd name="connsiteX70" fmla="*/ 68944 w 268441"/>
                <a:gd name="connsiteY70" fmla="*/ 59844 h 609189"/>
                <a:gd name="connsiteX71" fmla="*/ 68944 w 268441"/>
                <a:gd name="connsiteY71" fmla="*/ 9100 h 609189"/>
                <a:gd name="connsiteX72" fmla="*/ 78035 w 268441"/>
                <a:gd name="connsiteY72" fmla="*/ 0 h 60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68441" h="609189">
                  <a:moveTo>
                    <a:pt x="18147" y="409058"/>
                  </a:moveTo>
                  <a:lnTo>
                    <a:pt x="250293" y="409058"/>
                  </a:lnTo>
                  <a:lnTo>
                    <a:pt x="250293" y="427255"/>
                  </a:lnTo>
                  <a:lnTo>
                    <a:pt x="18147" y="427255"/>
                  </a:lnTo>
                  <a:close/>
                  <a:moveTo>
                    <a:pt x="18147" y="299783"/>
                  </a:moveTo>
                  <a:lnTo>
                    <a:pt x="250293" y="299783"/>
                  </a:lnTo>
                  <a:lnTo>
                    <a:pt x="250293" y="318027"/>
                  </a:lnTo>
                  <a:lnTo>
                    <a:pt x="18147" y="318027"/>
                  </a:lnTo>
                  <a:close/>
                  <a:moveTo>
                    <a:pt x="86466" y="68944"/>
                  </a:moveTo>
                  <a:lnTo>
                    <a:pt x="104654" y="68944"/>
                  </a:lnTo>
                  <a:lnTo>
                    <a:pt x="104692" y="69653"/>
                  </a:lnTo>
                  <a:cubicBezTo>
                    <a:pt x="104708" y="87888"/>
                    <a:pt x="100403" y="125497"/>
                    <a:pt x="67968" y="150355"/>
                  </a:cubicBezTo>
                  <a:cubicBezTo>
                    <a:pt x="26863" y="181881"/>
                    <a:pt x="18147" y="237503"/>
                    <a:pt x="18147" y="278648"/>
                  </a:cubicBezTo>
                  <a:lnTo>
                    <a:pt x="18147" y="299783"/>
                  </a:lnTo>
                  <a:lnTo>
                    <a:pt x="12269" y="299783"/>
                  </a:lnTo>
                  <a:cubicBezTo>
                    <a:pt x="7317" y="299783"/>
                    <a:pt x="3174" y="303927"/>
                    <a:pt x="3174" y="308881"/>
                  </a:cubicBezTo>
                  <a:cubicBezTo>
                    <a:pt x="3174" y="313883"/>
                    <a:pt x="7317" y="318027"/>
                    <a:pt x="12269" y="318027"/>
                  </a:cubicBezTo>
                  <a:lnTo>
                    <a:pt x="18147" y="318027"/>
                  </a:lnTo>
                  <a:lnTo>
                    <a:pt x="18147" y="409058"/>
                  </a:lnTo>
                  <a:lnTo>
                    <a:pt x="12269" y="409058"/>
                  </a:lnTo>
                  <a:cubicBezTo>
                    <a:pt x="7317" y="409058"/>
                    <a:pt x="3174" y="413155"/>
                    <a:pt x="3174" y="418157"/>
                  </a:cubicBezTo>
                  <a:cubicBezTo>
                    <a:pt x="3174" y="423158"/>
                    <a:pt x="7317" y="427255"/>
                    <a:pt x="12269" y="427255"/>
                  </a:cubicBezTo>
                  <a:lnTo>
                    <a:pt x="18147" y="427255"/>
                  </a:lnTo>
                  <a:lnTo>
                    <a:pt x="18147" y="590998"/>
                  </a:lnTo>
                  <a:lnTo>
                    <a:pt x="250293" y="590998"/>
                  </a:lnTo>
                  <a:lnTo>
                    <a:pt x="250293" y="427255"/>
                  </a:lnTo>
                  <a:lnTo>
                    <a:pt x="256961" y="427255"/>
                  </a:lnTo>
                  <a:cubicBezTo>
                    <a:pt x="261960" y="427255"/>
                    <a:pt x="266055" y="423158"/>
                    <a:pt x="266055" y="418157"/>
                  </a:cubicBezTo>
                  <a:cubicBezTo>
                    <a:pt x="266055" y="413155"/>
                    <a:pt x="261960" y="409058"/>
                    <a:pt x="256961" y="409058"/>
                  </a:cubicBezTo>
                  <a:lnTo>
                    <a:pt x="250293" y="409058"/>
                  </a:lnTo>
                  <a:lnTo>
                    <a:pt x="250293" y="318027"/>
                  </a:lnTo>
                  <a:lnTo>
                    <a:pt x="256961" y="318027"/>
                  </a:lnTo>
                  <a:cubicBezTo>
                    <a:pt x="261960" y="318027"/>
                    <a:pt x="266055" y="313978"/>
                    <a:pt x="266055" y="308881"/>
                  </a:cubicBezTo>
                  <a:cubicBezTo>
                    <a:pt x="266055" y="303927"/>
                    <a:pt x="261960" y="299783"/>
                    <a:pt x="256961" y="299783"/>
                  </a:cubicBezTo>
                  <a:lnTo>
                    <a:pt x="250293" y="299783"/>
                  </a:lnTo>
                  <a:lnTo>
                    <a:pt x="250293" y="278553"/>
                  </a:lnTo>
                  <a:cubicBezTo>
                    <a:pt x="250293" y="237455"/>
                    <a:pt x="241625" y="181833"/>
                    <a:pt x="200473" y="150308"/>
                  </a:cubicBezTo>
                  <a:cubicBezTo>
                    <a:pt x="168037" y="125449"/>
                    <a:pt x="163733" y="87840"/>
                    <a:pt x="163728" y="69585"/>
                  </a:cubicBezTo>
                  <a:lnTo>
                    <a:pt x="163761" y="68944"/>
                  </a:lnTo>
                  <a:lnTo>
                    <a:pt x="181991" y="68944"/>
                  </a:lnTo>
                  <a:lnTo>
                    <a:pt x="181972" y="69391"/>
                  </a:lnTo>
                  <a:cubicBezTo>
                    <a:pt x="182016" y="84155"/>
                    <a:pt x="185410" y="115782"/>
                    <a:pt x="211523" y="135783"/>
                  </a:cubicBezTo>
                  <a:cubicBezTo>
                    <a:pt x="258533" y="171833"/>
                    <a:pt x="268440" y="233312"/>
                    <a:pt x="268440" y="278505"/>
                  </a:cubicBezTo>
                  <a:lnTo>
                    <a:pt x="268440" y="599998"/>
                  </a:lnTo>
                  <a:cubicBezTo>
                    <a:pt x="268535" y="605141"/>
                    <a:pt x="264487" y="609189"/>
                    <a:pt x="259438" y="609189"/>
                  </a:cubicBezTo>
                  <a:lnTo>
                    <a:pt x="9097" y="609189"/>
                  </a:lnTo>
                  <a:cubicBezTo>
                    <a:pt x="4096" y="609189"/>
                    <a:pt x="0" y="605046"/>
                    <a:pt x="0" y="600046"/>
                  </a:cubicBezTo>
                  <a:lnTo>
                    <a:pt x="0" y="278553"/>
                  </a:lnTo>
                  <a:cubicBezTo>
                    <a:pt x="0" y="233360"/>
                    <a:pt x="9860" y="171880"/>
                    <a:pt x="56870" y="135831"/>
                  </a:cubicBezTo>
                  <a:cubicBezTo>
                    <a:pt x="83126" y="115723"/>
                    <a:pt x="86475" y="84150"/>
                    <a:pt x="86488" y="69419"/>
                  </a:cubicBezTo>
                  <a:close/>
                  <a:moveTo>
                    <a:pt x="87126" y="18201"/>
                  </a:moveTo>
                  <a:lnTo>
                    <a:pt x="87126" y="50696"/>
                  </a:lnTo>
                  <a:lnTo>
                    <a:pt x="181461" y="50696"/>
                  </a:lnTo>
                  <a:lnTo>
                    <a:pt x="181461" y="18201"/>
                  </a:lnTo>
                  <a:close/>
                  <a:moveTo>
                    <a:pt x="78035" y="0"/>
                  </a:moveTo>
                  <a:lnTo>
                    <a:pt x="190599" y="0"/>
                  </a:lnTo>
                  <a:cubicBezTo>
                    <a:pt x="195549" y="0"/>
                    <a:pt x="199690" y="4050"/>
                    <a:pt x="199690" y="9100"/>
                  </a:cubicBezTo>
                  <a:lnTo>
                    <a:pt x="199690" y="59844"/>
                  </a:lnTo>
                  <a:cubicBezTo>
                    <a:pt x="199690" y="64799"/>
                    <a:pt x="195645" y="68944"/>
                    <a:pt x="190599" y="68944"/>
                  </a:cubicBezTo>
                  <a:lnTo>
                    <a:pt x="181991" y="68944"/>
                  </a:lnTo>
                  <a:lnTo>
                    <a:pt x="182326" y="61303"/>
                  </a:lnTo>
                  <a:cubicBezTo>
                    <a:pt x="182993" y="56350"/>
                    <a:pt x="179468" y="51779"/>
                    <a:pt x="174467" y="51112"/>
                  </a:cubicBezTo>
                  <a:cubicBezTo>
                    <a:pt x="169514" y="50493"/>
                    <a:pt x="164941" y="53969"/>
                    <a:pt x="164274" y="58970"/>
                  </a:cubicBezTo>
                  <a:lnTo>
                    <a:pt x="163761" y="68944"/>
                  </a:lnTo>
                  <a:lnTo>
                    <a:pt x="104654" y="68944"/>
                  </a:lnTo>
                  <a:lnTo>
                    <a:pt x="104118" y="59065"/>
                  </a:lnTo>
                  <a:cubicBezTo>
                    <a:pt x="103547" y="54065"/>
                    <a:pt x="98879" y="50541"/>
                    <a:pt x="93973" y="51207"/>
                  </a:cubicBezTo>
                  <a:cubicBezTo>
                    <a:pt x="88972" y="51779"/>
                    <a:pt x="85448" y="56350"/>
                    <a:pt x="86114" y="61351"/>
                  </a:cubicBezTo>
                  <a:lnTo>
                    <a:pt x="86466" y="68944"/>
                  </a:lnTo>
                  <a:lnTo>
                    <a:pt x="78035" y="68944"/>
                  </a:lnTo>
                  <a:cubicBezTo>
                    <a:pt x="73037" y="68944"/>
                    <a:pt x="68944" y="64799"/>
                    <a:pt x="68944" y="59844"/>
                  </a:cubicBezTo>
                  <a:lnTo>
                    <a:pt x="68944" y="9100"/>
                  </a:lnTo>
                  <a:cubicBezTo>
                    <a:pt x="68944" y="4098"/>
                    <a:pt x="73037" y="0"/>
                    <a:pt x="78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59" name="iṡḻïḍè">
            <a:extLst>
              <a:ext uri="{FF2B5EF4-FFF2-40B4-BE49-F238E27FC236}">
                <a16:creationId xmlns:a16="http://schemas.microsoft.com/office/drawing/2014/main" id="{6A4CDE8E-7C00-49FB-B96F-B23CD206C5AA}"/>
              </a:ext>
            </a:extLst>
          </p:cNvPr>
          <p:cNvSpPr txBox="1"/>
          <p:nvPr/>
        </p:nvSpPr>
        <p:spPr bwMode="auto">
          <a:xfrm>
            <a:off x="121474" y="5097418"/>
            <a:ext cx="1834526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学习</a:t>
            </a:r>
            <a:r>
              <a:rPr lang="en-US" altLang="zh-CN" sz="2400" b="1" dirty="0">
                <a:latin typeface="+mn-ea"/>
              </a:rPr>
              <a:t>/</a:t>
            </a:r>
            <a:r>
              <a:rPr lang="zh-CN" altLang="en-US" sz="2400" b="1" dirty="0">
                <a:latin typeface="+mn-ea"/>
              </a:rPr>
              <a:t>研讨空间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7" name="íSlïḋê">
            <a:extLst>
              <a:ext uri="{FF2B5EF4-FFF2-40B4-BE49-F238E27FC236}">
                <a16:creationId xmlns:a16="http://schemas.microsoft.com/office/drawing/2014/main" id="{930D0E96-2621-441F-B4AB-87FA51C43946}"/>
              </a:ext>
            </a:extLst>
          </p:cNvPr>
          <p:cNvSpPr txBox="1"/>
          <p:nvPr/>
        </p:nvSpPr>
        <p:spPr bwMode="auto">
          <a:xfrm>
            <a:off x="1420810" y="3050429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上网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8" name="íŝļïďe">
            <a:extLst>
              <a:ext uri="{FF2B5EF4-FFF2-40B4-BE49-F238E27FC236}">
                <a16:creationId xmlns:a16="http://schemas.microsoft.com/office/drawing/2014/main" id="{F9F69BD4-0CAD-4B70-B371-F8F906CD7BC1}"/>
              </a:ext>
            </a:extLst>
          </p:cNvPr>
          <p:cNvSpPr txBox="1"/>
          <p:nvPr/>
        </p:nvSpPr>
        <p:spPr bwMode="auto">
          <a:xfrm>
            <a:off x="5395069" y="1455275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打印</a:t>
            </a:r>
            <a:r>
              <a:rPr lang="en-US" altLang="zh-CN" sz="2400" b="1" dirty="0">
                <a:latin typeface="+mn-ea"/>
              </a:rPr>
              <a:t>/</a:t>
            </a:r>
            <a:r>
              <a:rPr lang="zh-CN" altLang="en-US" sz="2400" b="1" dirty="0">
                <a:latin typeface="+mn-ea"/>
              </a:rPr>
              <a:t>复印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69" name="ïš1iḋé">
            <a:extLst>
              <a:ext uri="{FF2B5EF4-FFF2-40B4-BE49-F238E27FC236}">
                <a16:creationId xmlns:a16="http://schemas.microsoft.com/office/drawing/2014/main" id="{9A21D5C1-814E-4DB5-BAED-5AD1669B06C1}"/>
              </a:ext>
            </a:extLst>
          </p:cNvPr>
          <p:cNvSpPr txBox="1"/>
          <p:nvPr/>
        </p:nvSpPr>
        <p:spPr bwMode="auto">
          <a:xfrm>
            <a:off x="9070926" y="3134844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存包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70" name="îS1ïdê">
            <a:extLst>
              <a:ext uri="{FF2B5EF4-FFF2-40B4-BE49-F238E27FC236}">
                <a16:creationId xmlns:a16="http://schemas.microsoft.com/office/drawing/2014/main" id="{F986931A-4E64-4267-BD23-2C5EB017E0C5}"/>
              </a:ext>
            </a:extLst>
          </p:cNvPr>
          <p:cNvSpPr txBox="1"/>
          <p:nvPr/>
        </p:nvSpPr>
        <p:spPr bwMode="auto">
          <a:xfrm>
            <a:off x="10445969" y="5330182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latin typeface="+mn-ea"/>
              </a:rPr>
              <a:t>饮用水</a:t>
            </a:r>
            <a:endParaRPr lang="en-US" altLang="zh-CN" sz="2400" b="1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82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3" name="îşḷiḓê">
            <a:extLst>
              <a:ext uri="{FF2B5EF4-FFF2-40B4-BE49-F238E27FC236}">
                <a16:creationId xmlns:a16="http://schemas.microsoft.com/office/drawing/2014/main" id="{17956BE4-3B86-485A-BA9B-1B62623E63C5}"/>
              </a:ext>
            </a:extLst>
          </p:cNvPr>
          <p:cNvSpPr/>
          <p:nvPr/>
        </p:nvSpPr>
        <p:spPr>
          <a:xfrm>
            <a:off x="561703" y="1352842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sḷîḍé">
            <a:extLst>
              <a:ext uri="{FF2B5EF4-FFF2-40B4-BE49-F238E27FC236}">
                <a16:creationId xmlns:a16="http://schemas.microsoft.com/office/drawing/2014/main" id="{ABB1EFA0-5A61-4593-A45F-8E6B9832A8EB}"/>
              </a:ext>
            </a:extLst>
          </p:cNvPr>
          <p:cNvSpPr/>
          <p:nvPr/>
        </p:nvSpPr>
        <p:spPr>
          <a:xfrm>
            <a:off x="923207" y="1045443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iconfont-10484-5114096">
            <a:extLst>
              <a:ext uri="{FF2B5EF4-FFF2-40B4-BE49-F238E27FC236}">
                <a16:creationId xmlns:a16="http://schemas.microsoft.com/office/drawing/2014/main" id="{25DDEF46-90A0-4921-911A-0C6C648159C3}"/>
              </a:ext>
            </a:extLst>
          </p:cNvPr>
          <p:cNvSpPr>
            <a:spLocks noChangeAspect="1"/>
          </p:cNvSpPr>
          <p:nvPr/>
        </p:nvSpPr>
        <p:spPr bwMode="auto">
          <a:xfrm>
            <a:off x="781856" y="1742775"/>
            <a:ext cx="830589" cy="919856"/>
          </a:xfrm>
          <a:custGeom>
            <a:avLst/>
            <a:gdLst>
              <a:gd name="T0" fmla="*/ 7558 w 11184"/>
              <a:gd name="T1" fmla="*/ 2125 h 11325"/>
              <a:gd name="T2" fmla="*/ 6347 w 11184"/>
              <a:gd name="T3" fmla="*/ 306 h 11325"/>
              <a:gd name="T4" fmla="*/ 4203 w 11184"/>
              <a:gd name="T5" fmla="*/ 729 h 11325"/>
              <a:gd name="T6" fmla="*/ 3775 w 11184"/>
              <a:gd name="T7" fmla="*/ 2872 h 11325"/>
              <a:gd name="T8" fmla="*/ 5592 w 11184"/>
              <a:gd name="T9" fmla="*/ 4087 h 11325"/>
              <a:gd name="T10" fmla="*/ 7558 w 11184"/>
              <a:gd name="T11" fmla="*/ 2125 h 11325"/>
              <a:gd name="T12" fmla="*/ 6248 w 11184"/>
              <a:gd name="T13" fmla="*/ 4087 h 11325"/>
              <a:gd name="T14" fmla="*/ 4936 w 11184"/>
              <a:gd name="T15" fmla="*/ 4087 h 11325"/>
              <a:gd name="T16" fmla="*/ 3622 w 11184"/>
              <a:gd name="T17" fmla="*/ 4409 h 11325"/>
              <a:gd name="T18" fmla="*/ 5592 w 11184"/>
              <a:gd name="T19" fmla="*/ 5225 h 11325"/>
              <a:gd name="T20" fmla="*/ 7562 w 11184"/>
              <a:gd name="T21" fmla="*/ 4409 h 11325"/>
              <a:gd name="T22" fmla="*/ 6248 w 11184"/>
              <a:gd name="T23" fmla="*/ 4087 h 11325"/>
              <a:gd name="T24" fmla="*/ 10528 w 11184"/>
              <a:gd name="T25" fmla="*/ 6053 h 11325"/>
              <a:gd name="T26" fmla="*/ 9874 w 11184"/>
              <a:gd name="T27" fmla="*/ 6707 h 11325"/>
              <a:gd name="T28" fmla="*/ 9874 w 11184"/>
              <a:gd name="T29" fmla="*/ 8019 h 11325"/>
              <a:gd name="T30" fmla="*/ 10529 w 11184"/>
              <a:gd name="T31" fmla="*/ 8639 h 11325"/>
              <a:gd name="T32" fmla="*/ 11184 w 11184"/>
              <a:gd name="T33" fmla="*/ 8019 h 11325"/>
              <a:gd name="T34" fmla="*/ 11184 w 11184"/>
              <a:gd name="T35" fmla="*/ 6707 h 11325"/>
              <a:gd name="T36" fmla="*/ 10528 w 11184"/>
              <a:gd name="T37" fmla="*/ 6053 h 11325"/>
              <a:gd name="T38" fmla="*/ 1310 w 11184"/>
              <a:gd name="T39" fmla="*/ 8019 h 11325"/>
              <a:gd name="T40" fmla="*/ 1310 w 11184"/>
              <a:gd name="T41" fmla="*/ 6707 h 11325"/>
              <a:gd name="T42" fmla="*/ 655 w 11184"/>
              <a:gd name="T43" fmla="*/ 6087 h 11325"/>
              <a:gd name="T44" fmla="*/ 0 w 11184"/>
              <a:gd name="T45" fmla="*/ 6707 h 11325"/>
              <a:gd name="T46" fmla="*/ 0 w 11184"/>
              <a:gd name="T47" fmla="*/ 8019 h 11325"/>
              <a:gd name="T48" fmla="*/ 655 w 11184"/>
              <a:gd name="T49" fmla="*/ 8639 h 11325"/>
              <a:gd name="T50" fmla="*/ 1310 w 11184"/>
              <a:gd name="T51" fmla="*/ 8019 h 11325"/>
              <a:gd name="T52" fmla="*/ 656 w 11184"/>
              <a:gd name="T53" fmla="*/ 5069 h 11325"/>
              <a:gd name="T54" fmla="*/ 656 w 11184"/>
              <a:gd name="T55" fmla="*/ 5397 h 11325"/>
              <a:gd name="T56" fmla="*/ 1966 w 11184"/>
              <a:gd name="T57" fmla="*/ 6707 h 11325"/>
              <a:gd name="T58" fmla="*/ 1966 w 11184"/>
              <a:gd name="T59" fmla="*/ 8019 h 11325"/>
              <a:gd name="T60" fmla="*/ 656 w 11184"/>
              <a:gd name="T61" fmla="*/ 9325 h 11325"/>
              <a:gd name="T62" fmla="*/ 656 w 11184"/>
              <a:gd name="T63" fmla="*/ 9653 h 11325"/>
              <a:gd name="T64" fmla="*/ 992 w 11184"/>
              <a:gd name="T65" fmla="*/ 9985 h 11325"/>
              <a:gd name="T66" fmla="*/ 5272 w 11184"/>
              <a:gd name="T67" fmla="*/ 11317 h 11325"/>
              <a:gd name="T68" fmla="*/ 5272 w 11184"/>
              <a:gd name="T69" fmla="*/ 5803 h 11325"/>
              <a:gd name="T70" fmla="*/ 992 w 11184"/>
              <a:gd name="T71" fmla="*/ 4743 h 11325"/>
              <a:gd name="T72" fmla="*/ 656 w 11184"/>
              <a:gd name="T73" fmla="*/ 5069 h 11325"/>
              <a:gd name="T74" fmla="*/ 9218 w 11184"/>
              <a:gd name="T75" fmla="*/ 8019 h 11325"/>
              <a:gd name="T76" fmla="*/ 9218 w 11184"/>
              <a:gd name="T77" fmla="*/ 6707 h 11325"/>
              <a:gd name="T78" fmla="*/ 10528 w 11184"/>
              <a:gd name="T79" fmla="*/ 5397 h 11325"/>
              <a:gd name="T80" fmla="*/ 10528 w 11184"/>
              <a:gd name="T81" fmla="*/ 5069 h 11325"/>
              <a:gd name="T82" fmla="*/ 10192 w 11184"/>
              <a:gd name="T83" fmla="*/ 4743 h 11325"/>
              <a:gd name="T84" fmla="*/ 5912 w 11184"/>
              <a:gd name="T85" fmla="*/ 5803 h 11325"/>
              <a:gd name="T86" fmla="*/ 5912 w 11184"/>
              <a:gd name="T87" fmla="*/ 11325 h 11325"/>
              <a:gd name="T88" fmla="*/ 10192 w 11184"/>
              <a:gd name="T89" fmla="*/ 9993 h 11325"/>
              <a:gd name="T90" fmla="*/ 10520 w 11184"/>
              <a:gd name="T91" fmla="*/ 9665 h 11325"/>
              <a:gd name="T92" fmla="*/ 10520 w 11184"/>
              <a:gd name="T93" fmla="*/ 9325 h 11325"/>
              <a:gd name="T94" fmla="*/ 9218 w 11184"/>
              <a:gd name="T95" fmla="*/ 8019 h 1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184" h="11325">
                <a:moveTo>
                  <a:pt x="7558" y="2125"/>
                </a:moveTo>
                <a:cubicBezTo>
                  <a:pt x="7560" y="1329"/>
                  <a:pt x="7082" y="611"/>
                  <a:pt x="6347" y="306"/>
                </a:cubicBezTo>
                <a:cubicBezTo>
                  <a:pt x="5613" y="0"/>
                  <a:pt x="4766" y="168"/>
                  <a:pt x="4203" y="729"/>
                </a:cubicBezTo>
                <a:cubicBezTo>
                  <a:pt x="3640" y="1291"/>
                  <a:pt x="3471" y="2137"/>
                  <a:pt x="3775" y="2872"/>
                </a:cubicBezTo>
                <a:cubicBezTo>
                  <a:pt x="4079" y="3608"/>
                  <a:pt x="4796" y="4087"/>
                  <a:pt x="5592" y="4087"/>
                </a:cubicBezTo>
                <a:cubicBezTo>
                  <a:pt x="6671" y="4075"/>
                  <a:pt x="7544" y="3204"/>
                  <a:pt x="7558" y="2125"/>
                </a:cubicBezTo>
                <a:close/>
                <a:moveTo>
                  <a:pt x="6248" y="4087"/>
                </a:moveTo>
                <a:lnTo>
                  <a:pt x="4936" y="4087"/>
                </a:lnTo>
                <a:cubicBezTo>
                  <a:pt x="4479" y="4091"/>
                  <a:pt x="4029" y="4201"/>
                  <a:pt x="3622" y="4409"/>
                </a:cubicBezTo>
                <a:cubicBezTo>
                  <a:pt x="4311" y="4594"/>
                  <a:pt x="4973" y="4869"/>
                  <a:pt x="5592" y="5225"/>
                </a:cubicBezTo>
                <a:cubicBezTo>
                  <a:pt x="6211" y="4869"/>
                  <a:pt x="6873" y="4594"/>
                  <a:pt x="7562" y="4409"/>
                </a:cubicBezTo>
                <a:cubicBezTo>
                  <a:pt x="7155" y="4201"/>
                  <a:pt x="6705" y="4091"/>
                  <a:pt x="6248" y="4087"/>
                </a:cubicBezTo>
                <a:close/>
                <a:moveTo>
                  <a:pt x="10528" y="6053"/>
                </a:moveTo>
                <a:cubicBezTo>
                  <a:pt x="10167" y="6053"/>
                  <a:pt x="9874" y="6346"/>
                  <a:pt x="9874" y="6707"/>
                </a:cubicBezTo>
                <a:lnTo>
                  <a:pt x="9874" y="8019"/>
                </a:lnTo>
                <a:cubicBezTo>
                  <a:pt x="9893" y="8367"/>
                  <a:pt x="10181" y="8639"/>
                  <a:pt x="10529" y="8639"/>
                </a:cubicBezTo>
                <a:cubicBezTo>
                  <a:pt x="10877" y="8639"/>
                  <a:pt x="11165" y="8367"/>
                  <a:pt x="11184" y="8019"/>
                </a:cubicBezTo>
                <a:lnTo>
                  <a:pt x="11184" y="6707"/>
                </a:lnTo>
                <a:cubicBezTo>
                  <a:pt x="11183" y="6345"/>
                  <a:pt x="10890" y="6053"/>
                  <a:pt x="10528" y="6053"/>
                </a:cubicBezTo>
                <a:close/>
                <a:moveTo>
                  <a:pt x="1310" y="8019"/>
                </a:moveTo>
                <a:lnTo>
                  <a:pt x="1310" y="6707"/>
                </a:lnTo>
                <a:cubicBezTo>
                  <a:pt x="1291" y="6359"/>
                  <a:pt x="1003" y="6087"/>
                  <a:pt x="655" y="6087"/>
                </a:cubicBezTo>
                <a:cubicBezTo>
                  <a:pt x="307" y="6087"/>
                  <a:pt x="19" y="6359"/>
                  <a:pt x="0" y="6707"/>
                </a:cubicBezTo>
                <a:lnTo>
                  <a:pt x="0" y="8019"/>
                </a:lnTo>
                <a:cubicBezTo>
                  <a:pt x="19" y="8367"/>
                  <a:pt x="307" y="8639"/>
                  <a:pt x="655" y="8639"/>
                </a:cubicBezTo>
                <a:cubicBezTo>
                  <a:pt x="1003" y="8639"/>
                  <a:pt x="1291" y="8367"/>
                  <a:pt x="1310" y="8019"/>
                </a:cubicBezTo>
                <a:close/>
                <a:moveTo>
                  <a:pt x="656" y="5069"/>
                </a:moveTo>
                <a:lnTo>
                  <a:pt x="656" y="5397"/>
                </a:lnTo>
                <a:cubicBezTo>
                  <a:pt x="1379" y="5398"/>
                  <a:pt x="1965" y="5984"/>
                  <a:pt x="1966" y="6707"/>
                </a:cubicBezTo>
                <a:lnTo>
                  <a:pt x="1966" y="8019"/>
                </a:lnTo>
                <a:cubicBezTo>
                  <a:pt x="1963" y="8740"/>
                  <a:pt x="1377" y="9324"/>
                  <a:pt x="656" y="9325"/>
                </a:cubicBezTo>
                <a:lnTo>
                  <a:pt x="656" y="9653"/>
                </a:lnTo>
                <a:cubicBezTo>
                  <a:pt x="654" y="9839"/>
                  <a:pt x="806" y="9990"/>
                  <a:pt x="992" y="9985"/>
                </a:cubicBezTo>
                <a:cubicBezTo>
                  <a:pt x="2670" y="9985"/>
                  <a:pt x="4014" y="10515"/>
                  <a:pt x="5272" y="11317"/>
                </a:cubicBezTo>
                <a:lnTo>
                  <a:pt x="5272" y="5803"/>
                </a:lnTo>
                <a:cubicBezTo>
                  <a:pt x="3992" y="5079"/>
                  <a:pt x="2642" y="4743"/>
                  <a:pt x="992" y="4743"/>
                </a:cubicBezTo>
                <a:cubicBezTo>
                  <a:pt x="808" y="4737"/>
                  <a:pt x="656" y="4885"/>
                  <a:pt x="656" y="5069"/>
                </a:cubicBezTo>
                <a:close/>
                <a:moveTo>
                  <a:pt x="9218" y="8019"/>
                </a:moveTo>
                <a:lnTo>
                  <a:pt x="9218" y="6707"/>
                </a:lnTo>
                <a:cubicBezTo>
                  <a:pt x="9219" y="5984"/>
                  <a:pt x="9805" y="5398"/>
                  <a:pt x="10528" y="5397"/>
                </a:cubicBezTo>
                <a:lnTo>
                  <a:pt x="10528" y="5069"/>
                </a:lnTo>
                <a:cubicBezTo>
                  <a:pt x="10528" y="4885"/>
                  <a:pt x="10376" y="4737"/>
                  <a:pt x="10192" y="4743"/>
                </a:cubicBezTo>
                <a:cubicBezTo>
                  <a:pt x="8534" y="4743"/>
                  <a:pt x="7176" y="5079"/>
                  <a:pt x="5912" y="5803"/>
                </a:cubicBezTo>
                <a:lnTo>
                  <a:pt x="5912" y="11325"/>
                </a:lnTo>
                <a:cubicBezTo>
                  <a:pt x="7170" y="10525"/>
                  <a:pt x="8512" y="9993"/>
                  <a:pt x="10192" y="9993"/>
                </a:cubicBezTo>
                <a:cubicBezTo>
                  <a:pt x="10373" y="9993"/>
                  <a:pt x="10520" y="9846"/>
                  <a:pt x="10520" y="9665"/>
                </a:cubicBezTo>
                <a:lnTo>
                  <a:pt x="10520" y="9325"/>
                </a:lnTo>
                <a:cubicBezTo>
                  <a:pt x="9802" y="9320"/>
                  <a:pt x="9221" y="8737"/>
                  <a:pt x="9218" y="80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iṡḻïḍè">
            <a:extLst>
              <a:ext uri="{FF2B5EF4-FFF2-40B4-BE49-F238E27FC236}">
                <a16:creationId xmlns:a16="http://schemas.microsoft.com/office/drawing/2014/main" id="{22B67023-7E86-4099-AADB-0B914AB864A0}"/>
              </a:ext>
            </a:extLst>
          </p:cNvPr>
          <p:cNvSpPr txBox="1"/>
          <p:nvPr/>
        </p:nvSpPr>
        <p:spPr bwMode="auto">
          <a:xfrm>
            <a:off x="309797" y="3052564"/>
            <a:ext cx="1834526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学习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研讨空间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C7A7DE-0F14-4A15-81A5-0CE5EA7E4E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89" y="4126183"/>
            <a:ext cx="3098905" cy="214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EA995A6C-8BBA-427B-B8DA-B97D8D6D5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644" y="1295038"/>
            <a:ext cx="8282556" cy="1691425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342900" lvl="0" indent="-342900" fontAlgn="base">
              <a:lnSpc>
                <a:spcPct val="110000"/>
              </a:lnSpc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自习</a:t>
            </a:r>
            <a:r>
              <a:rPr lang="zh-CN" altLang="en-US" sz="2200" b="1" dirty="0">
                <a:solidFill>
                  <a:schemeClr val="tx1"/>
                </a:solidFill>
                <a:latin typeface="+mn-ea"/>
                <a:ea typeface="+mn-ea"/>
              </a:rPr>
              <a:t>区：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图书馆三、四、五楼的</a:t>
            </a:r>
            <a:r>
              <a:rPr lang="en-US" altLang="zh-CN" sz="2200" dirty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区以及各阅览室</a:t>
            </a:r>
            <a:endParaRPr kumimoji="0" lang="en-US" altLang="zh-CN" sz="2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342900" lvl="0" indent="-342900" fontAlgn="base">
              <a:lnSpc>
                <a:spcPct val="110000"/>
              </a:lnSpc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200" b="1" dirty="0">
                <a:solidFill>
                  <a:schemeClr val="tx1"/>
                </a:solidFill>
                <a:latin typeface="+mn-ea"/>
                <a:ea typeface="+mn-ea"/>
              </a:rPr>
              <a:t>研讨室：</a:t>
            </a:r>
            <a:r>
              <a:rPr lang="zh-CN" altLang="en-US" sz="2200" b="1" dirty="0">
                <a:solidFill>
                  <a:srgbClr val="F08A51"/>
                </a:solidFill>
                <a:latin typeface="+mn-ea"/>
                <a:ea typeface="+mn-ea"/>
              </a:rPr>
              <a:t>图书馆配有</a:t>
            </a:r>
            <a:r>
              <a:rPr lang="en-US" altLang="zh-CN" sz="2200" b="1" dirty="0">
                <a:solidFill>
                  <a:srgbClr val="F08A51"/>
                </a:solidFill>
                <a:latin typeface="+mn-ea"/>
                <a:ea typeface="+mn-ea"/>
              </a:rPr>
              <a:t>8</a:t>
            </a:r>
            <a:r>
              <a:rPr lang="zh-CN" altLang="en-US" sz="2200" b="1" dirty="0">
                <a:solidFill>
                  <a:srgbClr val="F08A51"/>
                </a:solidFill>
                <a:latin typeface="+mn-ea"/>
                <a:ea typeface="+mn-ea"/>
              </a:rPr>
              <a:t>个（总馆</a:t>
            </a:r>
            <a:r>
              <a:rPr lang="en-US" altLang="zh-CN" sz="2200" b="1" dirty="0">
                <a:solidFill>
                  <a:srgbClr val="F08A51"/>
                </a:solidFill>
                <a:latin typeface="+mn-ea"/>
                <a:ea typeface="+mn-ea"/>
              </a:rPr>
              <a:t>5</a:t>
            </a:r>
            <a:r>
              <a:rPr lang="zh-CN" altLang="en-US" sz="2200" b="1" dirty="0">
                <a:solidFill>
                  <a:srgbClr val="F08A51"/>
                </a:solidFill>
                <a:latin typeface="+mn-ea"/>
                <a:ea typeface="+mn-ea"/>
              </a:rPr>
              <a:t>个、文华苑分馆</a:t>
            </a:r>
            <a:r>
              <a:rPr lang="en-US" altLang="zh-CN" sz="2200" b="1" dirty="0">
                <a:solidFill>
                  <a:srgbClr val="F08A51"/>
                </a:solidFill>
                <a:latin typeface="+mn-ea"/>
                <a:ea typeface="+mn-ea"/>
              </a:rPr>
              <a:t>3</a:t>
            </a:r>
            <a:r>
              <a:rPr lang="zh-CN" altLang="en-US" sz="2200" b="1" dirty="0">
                <a:solidFill>
                  <a:srgbClr val="F08A51"/>
                </a:solidFill>
                <a:latin typeface="+mn-ea"/>
                <a:ea typeface="+mn-ea"/>
              </a:rPr>
              <a:t>个）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研讨室供师生研讨使用，需在图书馆公众号里提前预定</a:t>
            </a:r>
            <a:endParaRPr kumimoji="0" lang="en-US" altLang="zh-CN" sz="2200" i="0" u="none" strike="noStrike" kern="1200" cap="none" spc="0" normalizeH="0" baseline="0" noProof="0" dirty="0">
              <a:ln>
                <a:noFill/>
              </a:ln>
              <a:solidFill>
                <a:srgbClr val="672445"/>
              </a:solidFill>
              <a:effectLst/>
              <a:highlight>
                <a:srgbClr val="FFFF00"/>
              </a:highlight>
              <a:uLnTx/>
              <a:uFillTx/>
              <a:latin typeface="+mn-ea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zh-CN" altLang="en-US" sz="2200" b="1" dirty="0">
                <a:solidFill>
                  <a:schemeClr val="tx1"/>
                </a:solidFill>
                <a:latin typeface="+mn-ea"/>
                <a:ea typeface="+mn-ea"/>
              </a:rPr>
              <a:t>开放研讨空间：</a:t>
            </a:r>
            <a:r>
              <a:rPr lang="zh-CN" altLang="en-US" sz="2200" dirty="0">
                <a:solidFill>
                  <a:schemeClr val="tx1"/>
                </a:solidFill>
                <a:latin typeface="+mn-ea"/>
                <a:ea typeface="+mn-ea"/>
              </a:rPr>
              <a:t>各层均有</a:t>
            </a:r>
            <a:endParaRPr lang="en-US" altLang="zh-CN" sz="2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FEC05C-7A1E-425D-953C-581352060F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6"/>
          <a:stretch/>
        </p:blipFill>
        <p:spPr>
          <a:xfrm>
            <a:off x="1530914" y="4126182"/>
            <a:ext cx="3036498" cy="214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69D4BE1-B73A-4058-A7DB-3FD93757C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3"/>
          <a:stretch/>
        </p:blipFill>
        <p:spPr>
          <a:xfrm>
            <a:off x="5024244" y="4126182"/>
            <a:ext cx="3361709" cy="214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DDFAA42-341E-438A-9D81-277F2D17F3AD}"/>
              </a:ext>
            </a:extLst>
          </p:cNvPr>
          <p:cNvSpPr txBox="1"/>
          <p:nvPr/>
        </p:nvSpPr>
        <p:spPr>
          <a:xfrm>
            <a:off x="8768080" y="5181912"/>
            <a:ext cx="3114123" cy="646331"/>
          </a:xfrm>
          <a:prstGeom prst="rect">
            <a:avLst/>
          </a:prstGeom>
          <a:solidFill>
            <a:srgbClr val="F08A51"/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</a:rPr>
              <a:t>研讨室内配置研讨桌椅、网络端口及液晶显示屏；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8D320C1-84ED-4595-AE62-53AC2E60D6B1}"/>
              </a:ext>
            </a:extLst>
          </p:cNvPr>
          <p:cNvSpPr txBox="1"/>
          <p:nvPr/>
        </p:nvSpPr>
        <p:spPr>
          <a:xfrm>
            <a:off x="6755897" y="5884095"/>
            <a:ext cx="1625932" cy="369332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4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/>
              <a:t>开放研讨空间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3AEB8AB-C8BD-4367-A355-DFFECF31F198}"/>
              </a:ext>
            </a:extLst>
          </p:cNvPr>
          <p:cNvSpPr txBox="1"/>
          <p:nvPr/>
        </p:nvSpPr>
        <p:spPr>
          <a:xfrm>
            <a:off x="10964319" y="5899618"/>
            <a:ext cx="917884" cy="369332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4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/>
              <a:t>研讨室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17EB20F-5C56-4572-B233-C98F639EA361}"/>
              </a:ext>
            </a:extLst>
          </p:cNvPr>
          <p:cNvSpPr txBox="1"/>
          <p:nvPr/>
        </p:nvSpPr>
        <p:spPr>
          <a:xfrm>
            <a:off x="2773257" y="5891352"/>
            <a:ext cx="1795938" cy="369332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4">
                    <a:lumMod val="50000"/>
                  </a:schemeClr>
                </a:solidFill>
                <a:latin typeface="+mn-ea"/>
                <a:ea typeface="+mn-ea"/>
              </a:rPr>
              <a:t>阅览室内自习区</a:t>
            </a:r>
            <a:endParaRPr lang="zh-CN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54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3" name="îşḷiḓê">
            <a:extLst>
              <a:ext uri="{FF2B5EF4-FFF2-40B4-BE49-F238E27FC236}">
                <a16:creationId xmlns:a16="http://schemas.microsoft.com/office/drawing/2014/main" id="{17956BE4-3B86-485A-BA9B-1B62623E63C5}"/>
              </a:ext>
            </a:extLst>
          </p:cNvPr>
          <p:cNvSpPr/>
          <p:nvPr/>
        </p:nvSpPr>
        <p:spPr>
          <a:xfrm>
            <a:off x="561703" y="1352842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sḷîḍé">
            <a:extLst>
              <a:ext uri="{FF2B5EF4-FFF2-40B4-BE49-F238E27FC236}">
                <a16:creationId xmlns:a16="http://schemas.microsoft.com/office/drawing/2014/main" id="{ABB1EFA0-5A61-4593-A45F-8E6B9832A8EB}"/>
              </a:ext>
            </a:extLst>
          </p:cNvPr>
          <p:cNvSpPr/>
          <p:nvPr/>
        </p:nvSpPr>
        <p:spPr>
          <a:xfrm>
            <a:off x="923207" y="1045443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iconfont-10484-5114096">
            <a:extLst>
              <a:ext uri="{FF2B5EF4-FFF2-40B4-BE49-F238E27FC236}">
                <a16:creationId xmlns:a16="http://schemas.microsoft.com/office/drawing/2014/main" id="{25DDEF46-90A0-4921-911A-0C6C648159C3}"/>
              </a:ext>
            </a:extLst>
          </p:cNvPr>
          <p:cNvSpPr>
            <a:spLocks noChangeAspect="1"/>
          </p:cNvSpPr>
          <p:nvPr/>
        </p:nvSpPr>
        <p:spPr bwMode="auto">
          <a:xfrm>
            <a:off x="781856" y="1742775"/>
            <a:ext cx="830589" cy="919856"/>
          </a:xfrm>
          <a:custGeom>
            <a:avLst/>
            <a:gdLst>
              <a:gd name="T0" fmla="*/ 7558 w 11184"/>
              <a:gd name="T1" fmla="*/ 2125 h 11325"/>
              <a:gd name="T2" fmla="*/ 6347 w 11184"/>
              <a:gd name="T3" fmla="*/ 306 h 11325"/>
              <a:gd name="T4" fmla="*/ 4203 w 11184"/>
              <a:gd name="T5" fmla="*/ 729 h 11325"/>
              <a:gd name="T6" fmla="*/ 3775 w 11184"/>
              <a:gd name="T7" fmla="*/ 2872 h 11325"/>
              <a:gd name="T8" fmla="*/ 5592 w 11184"/>
              <a:gd name="T9" fmla="*/ 4087 h 11325"/>
              <a:gd name="T10" fmla="*/ 7558 w 11184"/>
              <a:gd name="T11" fmla="*/ 2125 h 11325"/>
              <a:gd name="T12" fmla="*/ 6248 w 11184"/>
              <a:gd name="T13" fmla="*/ 4087 h 11325"/>
              <a:gd name="T14" fmla="*/ 4936 w 11184"/>
              <a:gd name="T15" fmla="*/ 4087 h 11325"/>
              <a:gd name="T16" fmla="*/ 3622 w 11184"/>
              <a:gd name="T17" fmla="*/ 4409 h 11325"/>
              <a:gd name="T18" fmla="*/ 5592 w 11184"/>
              <a:gd name="T19" fmla="*/ 5225 h 11325"/>
              <a:gd name="T20" fmla="*/ 7562 w 11184"/>
              <a:gd name="T21" fmla="*/ 4409 h 11325"/>
              <a:gd name="T22" fmla="*/ 6248 w 11184"/>
              <a:gd name="T23" fmla="*/ 4087 h 11325"/>
              <a:gd name="T24" fmla="*/ 10528 w 11184"/>
              <a:gd name="T25" fmla="*/ 6053 h 11325"/>
              <a:gd name="T26" fmla="*/ 9874 w 11184"/>
              <a:gd name="T27" fmla="*/ 6707 h 11325"/>
              <a:gd name="T28" fmla="*/ 9874 w 11184"/>
              <a:gd name="T29" fmla="*/ 8019 h 11325"/>
              <a:gd name="T30" fmla="*/ 10529 w 11184"/>
              <a:gd name="T31" fmla="*/ 8639 h 11325"/>
              <a:gd name="T32" fmla="*/ 11184 w 11184"/>
              <a:gd name="T33" fmla="*/ 8019 h 11325"/>
              <a:gd name="T34" fmla="*/ 11184 w 11184"/>
              <a:gd name="T35" fmla="*/ 6707 h 11325"/>
              <a:gd name="T36" fmla="*/ 10528 w 11184"/>
              <a:gd name="T37" fmla="*/ 6053 h 11325"/>
              <a:gd name="T38" fmla="*/ 1310 w 11184"/>
              <a:gd name="T39" fmla="*/ 8019 h 11325"/>
              <a:gd name="T40" fmla="*/ 1310 w 11184"/>
              <a:gd name="T41" fmla="*/ 6707 h 11325"/>
              <a:gd name="T42" fmla="*/ 655 w 11184"/>
              <a:gd name="T43" fmla="*/ 6087 h 11325"/>
              <a:gd name="T44" fmla="*/ 0 w 11184"/>
              <a:gd name="T45" fmla="*/ 6707 h 11325"/>
              <a:gd name="T46" fmla="*/ 0 w 11184"/>
              <a:gd name="T47" fmla="*/ 8019 h 11325"/>
              <a:gd name="T48" fmla="*/ 655 w 11184"/>
              <a:gd name="T49" fmla="*/ 8639 h 11325"/>
              <a:gd name="T50" fmla="*/ 1310 w 11184"/>
              <a:gd name="T51" fmla="*/ 8019 h 11325"/>
              <a:gd name="T52" fmla="*/ 656 w 11184"/>
              <a:gd name="T53" fmla="*/ 5069 h 11325"/>
              <a:gd name="T54" fmla="*/ 656 w 11184"/>
              <a:gd name="T55" fmla="*/ 5397 h 11325"/>
              <a:gd name="T56" fmla="*/ 1966 w 11184"/>
              <a:gd name="T57" fmla="*/ 6707 h 11325"/>
              <a:gd name="T58" fmla="*/ 1966 w 11184"/>
              <a:gd name="T59" fmla="*/ 8019 h 11325"/>
              <a:gd name="T60" fmla="*/ 656 w 11184"/>
              <a:gd name="T61" fmla="*/ 9325 h 11325"/>
              <a:gd name="T62" fmla="*/ 656 w 11184"/>
              <a:gd name="T63" fmla="*/ 9653 h 11325"/>
              <a:gd name="T64" fmla="*/ 992 w 11184"/>
              <a:gd name="T65" fmla="*/ 9985 h 11325"/>
              <a:gd name="T66" fmla="*/ 5272 w 11184"/>
              <a:gd name="T67" fmla="*/ 11317 h 11325"/>
              <a:gd name="T68" fmla="*/ 5272 w 11184"/>
              <a:gd name="T69" fmla="*/ 5803 h 11325"/>
              <a:gd name="T70" fmla="*/ 992 w 11184"/>
              <a:gd name="T71" fmla="*/ 4743 h 11325"/>
              <a:gd name="T72" fmla="*/ 656 w 11184"/>
              <a:gd name="T73" fmla="*/ 5069 h 11325"/>
              <a:gd name="T74" fmla="*/ 9218 w 11184"/>
              <a:gd name="T75" fmla="*/ 8019 h 11325"/>
              <a:gd name="T76" fmla="*/ 9218 w 11184"/>
              <a:gd name="T77" fmla="*/ 6707 h 11325"/>
              <a:gd name="T78" fmla="*/ 10528 w 11184"/>
              <a:gd name="T79" fmla="*/ 5397 h 11325"/>
              <a:gd name="T80" fmla="*/ 10528 w 11184"/>
              <a:gd name="T81" fmla="*/ 5069 h 11325"/>
              <a:gd name="T82" fmla="*/ 10192 w 11184"/>
              <a:gd name="T83" fmla="*/ 4743 h 11325"/>
              <a:gd name="T84" fmla="*/ 5912 w 11184"/>
              <a:gd name="T85" fmla="*/ 5803 h 11325"/>
              <a:gd name="T86" fmla="*/ 5912 w 11184"/>
              <a:gd name="T87" fmla="*/ 11325 h 11325"/>
              <a:gd name="T88" fmla="*/ 10192 w 11184"/>
              <a:gd name="T89" fmla="*/ 9993 h 11325"/>
              <a:gd name="T90" fmla="*/ 10520 w 11184"/>
              <a:gd name="T91" fmla="*/ 9665 h 11325"/>
              <a:gd name="T92" fmla="*/ 10520 w 11184"/>
              <a:gd name="T93" fmla="*/ 9325 h 11325"/>
              <a:gd name="T94" fmla="*/ 9218 w 11184"/>
              <a:gd name="T95" fmla="*/ 8019 h 1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184" h="11325">
                <a:moveTo>
                  <a:pt x="7558" y="2125"/>
                </a:moveTo>
                <a:cubicBezTo>
                  <a:pt x="7560" y="1329"/>
                  <a:pt x="7082" y="611"/>
                  <a:pt x="6347" y="306"/>
                </a:cubicBezTo>
                <a:cubicBezTo>
                  <a:pt x="5613" y="0"/>
                  <a:pt x="4766" y="168"/>
                  <a:pt x="4203" y="729"/>
                </a:cubicBezTo>
                <a:cubicBezTo>
                  <a:pt x="3640" y="1291"/>
                  <a:pt x="3471" y="2137"/>
                  <a:pt x="3775" y="2872"/>
                </a:cubicBezTo>
                <a:cubicBezTo>
                  <a:pt x="4079" y="3608"/>
                  <a:pt x="4796" y="4087"/>
                  <a:pt x="5592" y="4087"/>
                </a:cubicBezTo>
                <a:cubicBezTo>
                  <a:pt x="6671" y="4075"/>
                  <a:pt x="7544" y="3204"/>
                  <a:pt x="7558" y="2125"/>
                </a:cubicBezTo>
                <a:close/>
                <a:moveTo>
                  <a:pt x="6248" y="4087"/>
                </a:moveTo>
                <a:lnTo>
                  <a:pt x="4936" y="4087"/>
                </a:lnTo>
                <a:cubicBezTo>
                  <a:pt x="4479" y="4091"/>
                  <a:pt x="4029" y="4201"/>
                  <a:pt x="3622" y="4409"/>
                </a:cubicBezTo>
                <a:cubicBezTo>
                  <a:pt x="4311" y="4594"/>
                  <a:pt x="4973" y="4869"/>
                  <a:pt x="5592" y="5225"/>
                </a:cubicBezTo>
                <a:cubicBezTo>
                  <a:pt x="6211" y="4869"/>
                  <a:pt x="6873" y="4594"/>
                  <a:pt x="7562" y="4409"/>
                </a:cubicBezTo>
                <a:cubicBezTo>
                  <a:pt x="7155" y="4201"/>
                  <a:pt x="6705" y="4091"/>
                  <a:pt x="6248" y="4087"/>
                </a:cubicBezTo>
                <a:close/>
                <a:moveTo>
                  <a:pt x="10528" y="6053"/>
                </a:moveTo>
                <a:cubicBezTo>
                  <a:pt x="10167" y="6053"/>
                  <a:pt x="9874" y="6346"/>
                  <a:pt x="9874" y="6707"/>
                </a:cubicBezTo>
                <a:lnTo>
                  <a:pt x="9874" y="8019"/>
                </a:lnTo>
                <a:cubicBezTo>
                  <a:pt x="9893" y="8367"/>
                  <a:pt x="10181" y="8639"/>
                  <a:pt x="10529" y="8639"/>
                </a:cubicBezTo>
                <a:cubicBezTo>
                  <a:pt x="10877" y="8639"/>
                  <a:pt x="11165" y="8367"/>
                  <a:pt x="11184" y="8019"/>
                </a:cubicBezTo>
                <a:lnTo>
                  <a:pt x="11184" y="6707"/>
                </a:lnTo>
                <a:cubicBezTo>
                  <a:pt x="11183" y="6345"/>
                  <a:pt x="10890" y="6053"/>
                  <a:pt x="10528" y="6053"/>
                </a:cubicBezTo>
                <a:close/>
                <a:moveTo>
                  <a:pt x="1310" y="8019"/>
                </a:moveTo>
                <a:lnTo>
                  <a:pt x="1310" y="6707"/>
                </a:lnTo>
                <a:cubicBezTo>
                  <a:pt x="1291" y="6359"/>
                  <a:pt x="1003" y="6087"/>
                  <a:pt x="655" y="6087"/>
                </a:cubicBezTo>
                <a:cubicBezTo>
                  <a:pt x="307" y="6087"/>
                  <a:pt x="19" y="6359"/>
                  <a:pt x="0" y="6707"/>
                </a:cubicBezTo>
                <a:lnTo>
                  <a:pt x="0" y="8019"/>
                </a:lnTo>
                <a:cubicBezTo>
                  <a:pt x="19" y="8367"/>
                  <a:pt x="307" y="8639"/>
                  <a:pt x="655" y="8639"/>
                </a:cubicBezTo>
                <a:cubicBezTo>
                  <a:pt x="1003" y="8639"/>
                  <a:pt x="1291" y="8367"/>
                  <a:pt x="1310" y="8019"/>
                </a:cubicBezTo>
                <a:close/>
                <a:moveTo>
                  <a:pt x="656" y="5069"/>
                </a:moveTo>
                <a:lnTo>
                  <a:pt x="656" y="5397"/>
                </a:lnTo>
                <a:cubicBezTo>
                  <a:pt x="1379" y="5398"/>
                  <a:pt x="1965" y="5984"/>
                  <a:pt x="1966" y="6707"/>
                </a:cubicBezTo>
                <a:lnTo>
                  <a:pt x="1966" y="8019"/>
                </a:lnTo>
                <a:cubicBezTo>
                  <a:pt x="1963" y="8740"/>
                  <a:pt x="1377" y="9324"/>
                  <a:pt x="656" y="9325"/>
                </a:cubicBezTo>
                <a:lnTo>
                  <a:pt x="656" y="9653"/>
                </a:lnTo>
                <a:cubicBezTo>
                  <a:pt x="654" y="9839"/>
                  <a:pt x="806" y="9990"/>
                  <a:pt x="992" y="9985"/>
                </a:cubicBezTo>
                <a:cubicBezTo>
                  <a:pt x="2670" y="9985"/>
                  <a:pt x="4014" y="10515"/>
                  <a:pt x="5272" y="11317"/>
                </a:cubicBezTo>
                <a:lnTo>
                  <a:pt x="5272" y="5803"/>
                </a:lnTo>
                <a:cubicBezTo>
                  <a:pt x="3992" y="5079"/>
                  <a:pt x="2642" y="4743"/>
                  <a:pt x="992" y="4743"/>
                </a:cubicBezTo>
                <a:cubicBezTo>
                  <a:pt x="808" y="4737"/>
                  <a:pt x="656" y="4885"/>
                  <a:pt x="656" y="5069"/>
                </a:cubicBezTo>
                <a:close/>
                <a:moveTo>
                  <a:pt x="9218" y="8019"/>
                </a:moveTo>
                <a:lnTo>
                  <a:pt x="9218" y="6707"/>
                </a:lnTo>
                <a:cubicBezTo>
                  <a:pt x="9219" y="5984"/>
                  <a:pt x="9805" y="5398"/>
                  <a:pt x="10528" y="5397"/>
                </a:cubicBezTo>
                <a:lnTo>
                  <a:pt x="10528" y="5069"/>
                </a:lnTo>
                <a:cubicBezTo>
                  <a:pt x="10528" y="4885"/>
                  <a:pt x="10376" y="4737"/>
                  <a:pt x="10192" y="4743"/>
                </a:cubicBezTo>
                <a:cubicBezTo>
                  <a:pt x="8534" y="4743"/>
                  <a:pt x="7176" y="5079"/>
                  <a:pt x="5912" y="5803"/>
                </a:cubicBezTo>
                <a:lnTo>
                  <a:pt x="5912" y="11325"/>
                </a:lnTo>
                <a:cubicBezTo>
                  <a:pt x="7170" y="10525"/>
                  <a:pt x="8512" y="9993"/>
                  <a:pt x="10192" y="9993"/>
                </a:cubicBezTo>
                <a:cubicBezTo>
                  <a:pt x="10373" y="9993"/>
                  <a:pt x="10520" y="9846"/>
                  <a:pt x="10520" y="9665"/>
                </a:cubicBezTo>
                <a:lnTo>
                  <a:pt x="10520" y="9325"/>
                </a:lnTo>
                <a:cubicBezTo>
                  <a:pt x="9802" y="9320"/>
                  <a:pt x="9221" y="8737"/>
                  <a:pt x="9218" y="80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iṡḻïḍè">
            <a:extLst>
              <a:ext uri="{FF2B5EF4-FFF2-40B4-BE49-F238E27FC236}">
                <a16:creationId xmlns:a16="http://schemas.microsoft.com/office/drawing/2014/main" id="{22B67023-7E86-4099-AADB-0B914AB864A0}"/>
              </a:ext>
            </a:extLst>
          </p:cNvPr>
          <p:cNvSpPr txBox="1"/>
          <p:nvPr/>
        </p:nvSpPr>
        <p:spPr bwMode="auto">
          <a:xfrm>
            <a:off x="309797" y="3052564"/>
            <a:ext cx="1834526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学习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研讨空间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EA995A6C-8BBA-427B-B8DA-B97D8D6D5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598" y="1439501"/>
            <a:ext cx="9577546" cy="123828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342900" lvl="0" indent="-34290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静音仓</a:t>
            </a:r>
            <a:r>
              <a:rPr lang="zh-CN" altLang="en-US" sz="2000" b="1" dirty="0">
                <a:solidFill>
                  <a:schemeClr val="tx1"/>
                </a:solidFill>
                <a:latin typeface="+mn-ea"/>
                <a:ea typeface="+mn-ea"/>
              </a:rPr>
              <a:t>：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一个无回声的隔音空间，馆内配有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台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人洽谈仓，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台单人电话仓，让你静享语言隐私，助力学习研讨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342900" lvl="0" indent="-34290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+mn-ea"/>
                <a:ea typeface="+mn-ea"/>
              </a:rPr>
              <a:t>朗读亭：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集朗读、发声训练、语言学习、智能语音测评、录制分享为一体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6861C48-BEA0-4CA4-A623-04E6761C4052}"/>
              </a:ext>
            </a:extLst>
          </p:cNvPr>
          <p:cNvSpPr txBox="1"/>
          <p:nvPr/>
        </p:nvSpPr>
        <p:spPr>
          <a:xfrm>
            <a:off x="8846708" y="6119749"/>
            <a:ext cx="2126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672445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朗读亭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9BDAA76-E885-45B2-B2B5-B7792A5531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23792" r="14178" b="29635"/>
          <a:stretch/>
        </p:blipFill>
        <p:spPr>
          <a:xfrm rot="5400000">
            <a:off x="5552026" y="3582331"/>
            <a:ext cx="2982910" cy="208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17EB20F-5C56-4572-B233-C98F639EA361}"/>
              </a:ext>
            </a:extLst>
          </p:cNvPr>
          <p:cNvSpPr txBox="1"/>
          <p:nvPr/>
        </p:nvSpPr>
        <p:spPr>
          <a:xfrm>
            <a:off x="3061484" y="6119749"/>
            <a:ext cx="179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672445"/>
                </a:solidFill>
                <a:latin typeface="+mn-ea"/>
              </a:defRPr>
            </a:lvl1pPr>
          </a:lstStyle>
          <a:p>
            <a:pPr algn="ctr"/>
            <a:r>
              <a:rPr lang="en-US" altLang="zh-CN" dirty="0">
                <a:solidFill>
                  <a:schemeClr val="accent4">
                    <a:lumMod val="50000"/>
                  </a:schemeClr>
                </a:solidFill>
              </a:rPr>
              <a:t>6</a:t>
            </a:r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人洽谈仓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AC50AC9-2798-4E2A-9A41-B12FF0B74593}"/>
              </a:ext>
            </a:extLst>
          </p:cNvPr>
          <p:cNvSpPr txBox="1"/>
          <p:nvPr/>
        </p:nvSpPr>
        <p:spPr>
          <a:xfrm>
            <a:off x="6145512" y="6119749"/>
            <a:ext cx="179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672445"/>
                </a:solidFill>
                <a:latin typeface="+mn-ea"/>
              </a:defRPr>
            </a:lvl1pPr>
          </a:lstStyle>
          <a:p>
            <a:pPr algn="ctr"/>
            <a:r>
              <a:rPr lang="zh-CN" altLang="en-US" dirty="0">
                <a:solidFill>
                  <a:schemeClr val="accent4">
                    <a:lumMod val="50000"/>
                  </a:schemeClr>
                </a:solidFill>
              </a:rPr>
              <a:t>单人电话仓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3409DE-05F1-4B5A-973C-754038E107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3532" r="26472" b="12621"/>
          <a:stretch/>
        </p:blipFill>
        <p:spPr>
          <a:xfrm>
            <a:off x="2088362" y="3135173"/>
            <a:ext cx="3742183" cy="29728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51396BE-CFB8-4037-B59C-C794AC6262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2"/>
          <a:stretch/>
        </p:blipFill>
        <p:spPr>
          <a:xfrm>
            <a:off x="8333595" y="3135173"/>
            <a:ext cx="3152334" cy="29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44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5525" y="6258479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3" name="îşḻîďe">
            <a:extLst>
              <a:ext uri="{FF2B5EF4-FFF2-40B4-BE49-F238E27FC236}">
                <a16:creationId xmlns:a16="http://schemas.microsoft.com/office/drawing/2014/main" id="{67403505-0109-4098-9115-4508B090F42E}"/>
              </a:ext>
            </a:extLst>
          </p:cNvPr>
          <p:cNvSpPr/>
          <p:nvPr/>
        </p:nvSpPr>
        <p:spPr>
          <a:xfrm>
            <a:off x="458837" y="1460792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šľiḑê">
            <a:extLst>
              <a:ext uri="{FF2B5EF4-FFF2-40B4-BE49-F238E27FC236}">
                <a16:creationId xmlns:a16="http://schemas.microsoft.com/office/drawing/2014/main" id="{ADAA622E-73DE-4BA7-9802-4C0289DE6184}"/>
              </a:ext>
            </a:extLst>
          </p:cNvPr>
          <p:cNvSpPr/>
          <p:nvPr/>
        </p:nvSpPr>
        <p:spPr>
          <a:xfrm>
            <a:off x="820341" y="1153393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user-in-front-of-computer_68880">
            <a:extLst>
              <a:ext uri="{FF2B5EF4-FFF2-40B4-BE49-F238E27FC236}">
                <a16:creationId xmlns:a16="http://schemas.microsoft.com/office/drawing/2014/main" id="{C88479E2-448C-45C2-AB50-31515723BACC}"/>
              </a:ext>
            </a:extLst>
          </p:cNvPr>
          <p:cNvSpPr>
            <a:spLocks noChangeAspect="1"/>
          </p:cNvSpPr>
          <p:nvPr/>
        </p:nvSpPr>
        <p:spPr bwMode="auto">
          <a:xfrm>
            <a:off x="764864" y="1902943"/>
            <a:ext cx="847252" cy="782660"/>
          </a:xfrm>
          <a:custGeom>
            <a:avLst/>
            <a:gdLst>
              <a:gd name="connsiteX0" fmla="*/ 289460 w 605975"/>
              <a:gd name="connsiteY0" fmla="*/ 463730 h 511856"/>
              <a:gd name="connsiteX1" fmla="*/ 336764 w 605975"/>
              <a:gd name="connsiteY1" fmla="*/ 497378 h 511856"/>
              <a:gd name="connsiteX2" fmla="*/ 335561 w 605975"/>
              <a:gd name="connsiteY2" fmla="*/ 505550 h 511856"/>
              <a:gd name="connsiteX3" fmla="*/ 328265 w 605975"/>
              <a:gd name="connsiteY3" fmla="*/ 509315 h 511856"/>
              <a:gd name="connsiteX4" fmla="*/ 250654 w 605975"/>
              <a:gd name="connsiteY4" fmla="*/ 509315 h 511856"/>
              <a:gd name="connsiteX5" fmla="*/ 243358 w 605975"/>
              <a:gd name="connsiteY5" fmla="*/ 505550 h 511856"/>
              <a:gd name="connsiteX6" fmla="*/ 242155 w 605975"/>
              <a:gd name="connsiteY6" fmla="*/ 497378 h 511856"/>
              <a:gd name="connsiteX7" fmla="*/ 289460 w 605975"/>
              <a:gd name="connsiteY7" fmla="*/ 463730 h 511856"/>
              <a:gd name="connsiteX8" fmla="*/ 490253 w 605975"/>
              <a:gd name="connsiteY8" fmla="*/ 255421 h 511856"/>
              <a:gd name="connsiteX9" fmla="*/ 581785 w 605975"/>
              <a:gd name="connsiteY9" fmla="*/ 333302 h 511856"/>
              <a:gd name="connsiteX10" fmla="*/ 605670 w 605975"/>
              <a:gd name="connsiteY10" fmla="*/ 481701 h 511856"/>
              <a:gd name="connsiteX11" fmla="*/ 600220 w 605975"/>
              <a:gd name="connsiteY11" fmla="*/ 500992 h 511856"/>
              <a:gd name="connsiteX12" fmla="*/ 582106 w 605975"/>
              <a:gd name="connsiteY12" fmla="*/ 509316 h 511856"/>
              <a:gd name="connsiteX13" fmla="*/ 398400 w 605975"/>
              <a:gd name="connsiteY13" fmla="*/ 509316 h 511856"/>
              <a:gd name="connsiteX14" fmla="*/ 380286 w 605975"/>
              <a:gd name="connsiteY14" fmla="*/ 500992 h 511856"/>
              <a:gd name="connsiteX15" fmla="*/ 374836 w 605975"/>
              <a:gd name="connsiteY15" fmla="*/ 481701 h 511856"/>
              <a:gd name="connsiteX16" fmla="*/ 398721 w 605975"/>
              <a:gd name="connsiteY16" fmla="*/ 333302 h 511856"/>
              <a:gd name="connsiteX17" fmla="*/ 490253 w 605975"/>
              <a:gd name="connsiteY17" fmla="*/ 255421 h 511856"/>
              <a:gd name="connsiteX18" fmla="*/ 30625 w 605975"/>
              <a:gd name="connsiteY18" fmla="*/ 173212 h 511856"/>
              <a:gd name="connsiteX19" fmla="*/ 61169 w 605975"/>
              <a:gd name="connsiteY19" fmla="*/ 203787 h 511856"/>
              <a:gd name="connsiteX20" fmla="*/ 61169 w 605975"/>
              <a:gd name="connsiteY20" fmla="*/ 427655 h 511856"/>
              <a:gd name="connsiteX21" fmla="*/ 84338 w 605975"/>
              <a:gd name="connsiteY21" fmla="*/ 450786 h 511856"/>
              <a:gd name="connsiteX22" fmla="*/ 186152 w 605975"/>
              <a:gd name="connsiteY22" fmla="*/ 450786 h 511856"/>
              <a:gd name="connsiteX23" fmla="*/ 216777 w 605975"/>
              <a:gd name="connsiteY23" fmla="*/ 481281 h 511856"/>
              <a:gd name="connsiteX24" fmla="*/ 186152 w 605975"/>
              <a:gd name="connsiteY24" fmla="*/ 511856 h 511856"/>
              <a:gd name="connsiteX25" fmla="*/ 84338 w 605975"/>
              <a:gd name="connsiteY25" fmla="*/ 511856 h 511856"/>
              <a:gd name="connsiteX26" fmla="*/ 0 w 605975"/>
              <a:gd name="connsiteY26" fmla="*/ 427655 h 511856"/>
              <a:gd name="connsiteX27" fmla="*/ 0 w 605975"/>
              <a:gd name="connsiteY27" fmla="*/ 203787 h 511856"/>
              <a:gd name="connsiteX28" fmla="*/ 30625 w 605975"/>
              <a:gd name="connsiteY28" fmla="*/ 173212 h 511856"/>
              <a:gd name="connsiteX29" fmla="*/ 437999 w 605975"/>
              <a:gd name="connsiteY29" fmla="*/ 14581 h 511856"/>
              <a:gd name="connsiteX30" fmla="*/ 533615 w 605975"/>
              <a:gd name="connsiteY30" fmla="*/ 110021 h 511856"/>
              <a:gd name="connsiteX31" fmla="*/ 437999 w 605975"/>
              <a:gd name="connsiteY31" fmla="*/ 205461 h 511856"/>
              <a:gd name="connsiteX32" fmla="*/ 342383 w 605975"/>
              <a:gd name="connsiteY32" fmla="*/ 110021 h 511856"/>
              <a:gd name="connsiteX33" fmla="*/ 437999 w 605975"/>
              <a:gd name="connsiteY33" fmla="*/ 14581 h 511856"/>
              <a:gd name="connsiteX34" fmla="*/ 59013 w 605975"/>
              <a:gd name="connsiteY34" fmla="*/ 2516 h 511856"/>
              <a:gd name="connsiteX35" fmla="*/ 111441 w 605975"/>
              <a:gd name="connsiteY35" fmla="*/ 26609 h 511856"/>
              <a:gd name="connsiteX36" fmla="*/ 212530 w 605975"/>
              <a:gd name="connsiteY36" fmla="*/ 300513 h 511856"/>
              <a:gd name="connsiteX37" fmla="*/ 188320 w 605975"/>
              <a:gd name="connsiteY37" fmla="*/ 352861 h 511856"/>
              <a:gd name="connsiteX38" fmla="*/ 174211 w 605975"/>
              <a:gd name="connsiteY38" fmla="*/ 355342 h 511856"/>
              <a:gd name="connsiteX39" fmla="*/ 135972 w 605975"/>
              <a:gd name="connsiteY39" fmla="*/ 328688 h 511856"/>
              <a:gd name="connsiteX40" fmla="*/ 34883 w 605975"/>
              <a:gd name="connsiteY40" fmla="*/ 54784 h 511856"/>
              <a:gd name="connsiteX41" fmla="*/ 59013 w 605975"/>
              <a:gd name="connsiteY41" fmla="*/ 2516 h 51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5975" h="511856">
                <a:moveTo>
                  <a:pt x="289460" y="463730"/>
                </a:moveTo>
                <a:cubicBezTo>
                  <a:pt x="311428" y="463730"/>
                  <a:pt x="329869" y="477830"/>
                  <a:pt x="336764" y="497378"/>
                </a:cubicBezTo>
                <a:cubicBezTo>
                  <a:pt x="337726" y="500102"/>
                  <a:pt x="337245" y="503146"/>
                  <a:pt x="335561" y="505550"/>
                </a:cubicBezTo>
                <a:cubicBezTo>
                  <a:pt x="333878" y="507953"/>
                  <a:pt x="331152" y="509315"/>
                  <a:pt x="328265" y="509315"/>
                </a:cubicBezTo>
                <a:lnTo>
                  <a:pt x="250654" y="509315"/>
                </a:lnTo>
                <a:cubicBezTo>
                  <a:pt x="247768" y="509315"/>
                  <a:pt x="245041" y="507953"/>
                  <a:pt x="243358" y="505550"/>
                </a:cubicBezTo>
                <a:cubicBezTo>
                  <a:pt x="241674" y="503146"/>
                  <a:pt x="241193" y="500102"/>
                  <a:pt x="242155" y="497378"/>
                </a:cubicBezTo>
                <a:cubicBezTo>
                  <a:pt x="249050" y="477830"/>
                  <a:pt x="267491" y="463730"/>
                  <a:pt x="289460" y="463730"/>
                </a:cubicBezTo>
                <a:close/>
                <a:moveTo>
                  <a:pt x="490253" y="255421"/>
                </a:moveTo>
                <a:cubicBezTo>
                  <a:pt x="535779" y="255421"/>
                  <a:pt x="574571" y="288399"/>
                  <a:pt x="581785" y="333302"/>
                </a:cubicBezTo>
                <a:lnTo>
                  <a:pt x="605670" y="481701"/>
                </a:lnTo>
                <a:cubicBezTo>
                  <a:pt x="606792" y="488665"/>
                  <a:pt x="604788" y="495629"/>
                  <a:pt x="600220" y="500992"/>
                </a:cubicBezTo>
                <a:cubicBezTo>
                  <a:pt x="595731" y="506274"/>
                  <a:pt x="589079" y="509316"/>
                  <a:pt x="582106" y="509316"/>
                </a:cubicBezTo>
                <a:lnTo>
                  <a:pt x="398400" y="509316"/>
                </a:lnTo>
                <a:cubicBezTo>
                  <a:pt x="391427" y="509316"/>
                  <a:pt x="384775" y="506274"/>
                  <a:pt x="380286" y="500992"/>
                </a:cubicBezTo>
                <a:cubicBezTo>
                  <a:pt x="375718" y="495629"/>
                  <a:pt x="373714" y="488665"/>
                  <a:pt x="374836" y="481701"/>
                </a:cubicBezTo>
                <a:lnTo>
                  <a:pt x="398721" y="333302"/>
                </a:lnTo>
                <a:cubicBezTo>
                  <a:pt x="405935" y="288399"/>
                  <a:pt x="444727" y="255421"/>
                  <a:pt x="490253" y="255421"/>
                </a:cubicBezTo>
                <a:close/>
                <a:moveTo>
                  <a:pt x="30625" y="173212"/>
                </a:moveTo>
                <a:cubicBezTo>
                  <a:pt x="47540" y="173212"/>
                  <a:pt x="61169" y="186899"/>
                  <a:pt x="61169" y="203787"/>
                </a:cubicBezTo>
                <a:lnTo>
                  <a:pt x="61169" y="427655"/>
                </a:lnTo>
                <a:cubicBezTo>
                  <a:pt x="61169" y="440381"/>
                  <a:pt x="71591" y="450786"/>
                  <a:pt x="84338" y="450786"/>
                </a:cubicBezTo>
                <a:lnTo>
                  <a:pt x="186152" y="450786"/>
                </a:lnTo>
                <a:cubicBezTo>
                  <a:pt x="203068" y="450786"/>
                  <a:pt x="216777" y="464393"/>
                  <a:pt x="216777" y="481281"/>
                </a:cubicBezTo>
                <a:cubicBezTo>
                  <a:pt x="216777" y="498169"/>
                  <a:pt x="203068" y="511856"/>
                  <a:pt x="186152" y="511856"/>
                </a:cubicBezTo>
                <a:lnTo>
                  <a:pt x="84338" y="511856"/>
                </a:lnTo>
                <a:cubicBezTo>
                  <a:pt x="37840" y="511856"/>
                  <a:pt x="0" y="474078"/>
                  <a:pt x="0" y="427655"/>
                </a:cubicBezTo>
                <a:lnTo>
                  <a:pt x="0" y="203787"/>
                </a:lnTo>
                <a:cubicBezTo>
                  <a:pt x="0" y="186899"/>
                  <a:pt x="13709" y="173212"/>
                  <a:pt x="30625" y="173212"/>
                </a:cubicBezTo>
                <a:close/>
                <a:moveTo>
                  <a:pt x="437999" y="14581"/>
                </a:moveTo>
                <a:cubicBezTo>
                  <a:pt x="490806" y="14581"/>
                  <a:pt x="533615" y="57311"/>
                  <a:pt x="533615" y="110021"/>
                </a:cubicBezTo>
                <a:cubicBezTo>
                  <a:pt x="533615" y="162731"/>
                  <a:pt x="490806" y="205461"/>
                  <a:pt x="437999" y="205461"/>
                </a:cubicBezTo>
                <a:cubicBezTo>
                  <a:pt x="385192" y="205461"/>
                  <a:pt x="342383" y="162731"/>
                  <a:pt x="342383" y="110021"/>
                </a:cubicBezTo>
                <a:cubicBezTo>
                  <a:pt x="342383" y="57311"/>
                  <a:pt x="385192" y="14581"/>
                  <a:pt x="437999" y="14581"/>
                </a:cubicBezTo>
                <a:close/>
                <a:moveTo>
                  <a:pt x="59013" y="2516"/>
                </a:moveTo>
                <a:cubicBezTo>
                  <a:pt x="80177" y="-5248"/>
                  <a:pt x="103665" y="5558"/>
                  <a:pt x="111441" y="26609"/>
                </a:cubicBezTo>
                <a:lnTo>
                  <a:pt x="212530" y="300513"/>
                </a:lnTo>
                <a:cubicBezTo>
                  <a:pt x="220306" y="321644"/>
                  <a:pt x="209484" y="345017"/>
                  <a:pt x="188320" y="352861"/>
                </a:cubicBezTo>
                <a:cubicBezTo>
                  <a:pt x="183670" y="354542"/>
                  <a:pt x="178941" y="355342"/>
                  <a:pt x="174211" y="355342"/>
                </a:cubicBezTo>
                <a:cubicBezTo>
                  <a:pt x="157617" y="355342"/>
                  <a:pt x="141984" y="345177"/>
                  <a:pt x="135972" y="328688"/>
                </a:cubicBezTo>
                <a:lnTo>
                  <a:pt x="34883" y="54784"/>
                </a:lnTo>
                <a:cubicBezTo>
                  <a:pt x="27027" y="33733"/>
                  <a:pt x="37930" y="10280"/>
                  <a:pt x="59013" y="25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AAC5D32-DA85-4F17-8EE2-F19DA10EF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046" y="1269467"/>
            <a:ext cx="5232384" cy="662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图书馆多媒体阅览室（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C201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）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5" name="íSlïḋê">
            <a:extLst>
              <a:ext uri="{FF2B5EF4-FFF2-40B4-BE49-F238E27FC236}">
                <a16:creationId xmlns:a16="http://schemas.microsoft.com/office/drawing/2014/main" id="{1674D3A6-2756-4F9F-AAE8-D6E3D38C0908}"/>
              </a:ext>
            </a:extLst>
          </p:cNvPr>
          <p:cNvSpPr txBox="1"/>
          <p:nvPr/>
        </p:nvSpPr>
        <p:spPr bwMode="auto">
          <a:xfrm>
            <a:off x="315860" y="3090122"/>
            <a:ext cx="1584742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上网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FAFAA2F-13F1-4168-9605-2788FACF9664}"/>
              </a:ext>
            </a:extLst>
          </p:cNvPr>
          <p:cNvSpPr txBox="1"/>
          <p:nvPr/>
        </p:nvSpPr>
        <p:spPr>
          <a:xfrm flipH="1">
            <a:off x="8475579" y="4782270"/>
            <a:ext cx="586855" cy="1493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影音播放室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6" name="Text Box 6">
            <a:extLst>
              <a:ext uri="{FF2B5EF4-FFF2-40B4-BE49-F238E27FC236}">
                <a16:creationId xmlns:a16="http://schemas.microsoft.com/office/drawing/2014/main" id="{E5A21585-CCBB-46D6-87C4-816C21C85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752" y="2925848"/>
            <a:ext cx="2266153" cy="1532086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普通电脑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苹果电脑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</a:rPr>
              <a:t>双屏电脑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19B0B18B-52FA-44F4-9292-E44363B9D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767" y="4782270"/>
            <a:ext cx="2754123" cy="461665"/>
          </a:xfrm>
          <a:prstGeom prst="rect">
            <a:avLst/>
          </a:prstGeom>
          <a:solidFill>
            <a:srgbClr val="F08A5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latin typeface="+mn-ea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400" dirty="0"/>
              <a:t>自助上网不限时长</a:t>
            </a:r>
            <a:endParaRPr lang="en-US" altLang="zh-CN" sz="2400" dirty="0"/>
          </a:p>
        </p:txBody>
      </p:sp>
      <p:graphicFrame>
        <p:nvGraphicFramePr>
          <p:cNvPr id="18" name="图示 17">
            <a:extLst>
              <a:ext uri="{FF2B5EF4-FFF2-40B4-BE49-F238E27FC236}">
                <a16:creationId xmlns:a16="http://schemas.microsoft.com/office/drawing/2014/main" id="{FF1B8297-0BDF-4E9A-9A1B-033656200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1813133"/>
              </p:ext>
            </p:extLst>
          </p:nvPr>
        </p:nvGraphicFramePr>
        <p:xfrm>
          <a:off x="1947046" y="2105378"/>
          <a:ext cx="5424174" cy="4218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C4824E0D-595F-4AD5-8964-9930C4C729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"/>
          <a:stretch/>
        </p:blipFill>
        <p:spPr>
          <a:xfrm>
            <a:off x="7609369" y="2092266"/>
            <a:ext cx="2992440" cy="42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3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5525" y="6258479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3" name="îşḻîďe">
            <a:extLst>
              <a:ext uri="{FF2B5EF4-FFF2-40B4-BE49-F238E27FC236}">
                <a16:creationId xmlns:a16="http://schemas.microsoft.com/office/drawing/2014/main" id="{67403505-0109-4098-9115-4508B090F42E}"/>
              </a:ext>
            </a:extLst>
          </p:cNvPr>
          <p:cNvSpPr/>
          <p:nvPr/>
        </p:nvSpPr>
        <p:spPr>
          <a:xfrm>
            <a:off x="458837" y="1460792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šľiḑê">
            <a:extLst>
              <a:ext uri="{FF2B5EF4-FFF2-40B4-BE49-F238E27FC236}">
                <a16:creationId xmlns:a16="http://schemas.microsoft.com/office/drawing/2014/main" id="{ADAA622E-73DE-4BA7-9802-4C0289DE6184}"/>
              </a:ext>
            </a:extLst>
          </p:cNvPr>
          <p:cNvSpPr/>
          <p:nvPr/>
        </p:nvSpPr>
        <p:spPr>
          <a:xfrm>
            <a:off x="820341" y="1153393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user-in-front-of-computer_68880">
            <a:extLst>
              <a:ext uri="{FF2B5EF4-FFF2-40B4-BE49-F238E27FC236}">
                <a16:creationId xmlns:a16="http://schemas.microsoft.com/office/drawing/2014/main" id="{C88479E2-448C-45C2-AB50-31515723BACC}"/>
              </a:ext>
            </a:extLst>
          </p:cNvPr>
          <p:cNvSpPr>
            <a:spLocks noChangeAspect="1"/>
          </p:cNvSpPr>
          <p:nvPr/>
        </p:nvSpPr>
        <p:spPr bwMode="auto">
          <a:xfrm>
            <a:off x="764864" y="1902943"/>
            <a:ext cx="847252" cy="782660"/>
          </a:xfrm>
          <a:custGeom>
            <a:avLst/>
            <a:gdLst>
              <a:gd name="connsiteX0" fmla="*/ 289460 w 605975"/>
              <a:gd name="connsiteY0" fmla="*/ 463730 h 511856"/>
              <a:gd name="connsiteX1" fmla="*/ 336764 w 605975"/>
              <a:gd name="connsiteY1" fmla="*/ 497378 h 511856"/>
              <a:gd name="connsiteX2" fmla="*/ 335561 w 605975"/>
              <a:gd name="connsiteY2" fmla="*/ 505550 h 511856"/>
              <a:gd name="connsiteX3" fmla="*/ 328265 w 605975"/>
              <a:gd name="connsiteY3" fmla="*/ 509315 h 511856"/>
              <a:gd name="connsiteX4" fmla="*/ 250654 w 605975"/>
              <a:gd name="connsiteY4" fmla="*/ 509315 h 511856"/>
              <a:gd name="connsiteX5" fmla="*/ 243358 w 605975"/>
              <a:gd name="connsiteY5" fmla="*/ 505550 h 511856"/>
              <a:gd name="connsiteX6" fmla="*/ 242155 w 605975"/>
              <a:gd name="connsiteY6" fmla="*/ 497378 h 511856"/>
              <a:gd name="connsiteX7" fmla="*/ 289460 w 605975"/>
              <a:gd name="connsiteY7" fmla="*/ 463730 h 511856"/>
              <a:gd name="connsiteX8" fmla="*/ 490253 w 605975"/>
              <a:gd name="connsiteY8" fmla="*/ 255421 h 511856"/>
              <a:gd name="connsiteX9" fmla="*/ 581785 w 605975"/>
              <a:gd name="connsiteY9" fmla="*/ 333302 h 511856"/>
              <a:gd name="connsiteX10" fmla="*/ 605670 w 605975"/>
              <a:gd name="connsiteY10" fmla="*/ 481701 h 511856"/>
              <a:gd name="connsiteX11" fmla="*/ 600220 w 605975"/>
              <a:gd name="connsiteY11" fmla="*/ 500992 h 511856"/>
              <a:gd name="connsiteX12" fmla="*/ 582106 w 605975"/>
              <a:gd name="connsiteY12" fmla="*/ 509316 h 511856"/>
              <a:gd name="connsiteX13" fmla="*/ 398400 w 605975"/>
              <a:gd name="connsiteY13" fmla="*/ 509316 h 511856"/>
              <a:gd name="connsiteX14" fmla="*/ 380286 w 605975"/>
              <a:gd name="connsiteY14" fmla="*/ 500992 h 511856"/>
              <a:gd name="connsiteX15" fmla="*/ 374836 w 605975"/>
              <a:gd name="connsiteY15" fmla="*/ 481701 h 511856"/>
              <a:gd name="connsiteX16" fmla="*/ 398721 w 605975"/>
              <a:gd name="connsiteY16" fmla="*/ 333302 h 511856"/>
              <a:gd name="connsiteX17" fmla="*/ 490253 w 605975"/>
              <a:gd name="connsiteY17" fmla="*/ 255421 h 511856"/>
              <a:gd name="connsiteX18" fmla="*/ 30625 w 605975"/>
              <a:gd name="connsiteY18" fmla="*/ 173212 h 511856"/>
              <a:gd name="connsiteX19" fmla="*/ 61169 w 605975"/>
              <a:gd name="connsiteY19" fmla="*/ 203787 h 511856"/>
              <a:gd name="connsiteX20" fmla="*/ 61169 w 605975"/>
              <a:gd name="connsiteY20" fmla="*/ 427655 h 511856"/>
              <a:gd name="connsiteX21" fmla="*/ 84338 w 605975"/>
              <a:gd name="connsiteY21" fmla="*/ 450786 h 511856"/>
              <a:gd name="connsiteX22" fmla="*/ 186152 w 605975"/>
              <a:gd name="connsiteY22" fmla="*/ 450786 h 511856"/>
              <a:gd name="connsiteX23" fmla="*/ 216777 w 605975"/>
              <a:gd name="connsiteY23" fmla="*/ 481281 h 511856"/>
              <a:gd name="connsiteX24" fmla="*/ 186152 w 605975"/>
              <a:gd name="connsiteY24" fmla="*/ 511856 h 511856"/>
              <a:gd name="connsiteX25" fmla="*/ 84338 w 605975"/>
              <a:gd name="connsiteY25" fmla="*/ 511856 h 511856"/>
              <a:gd name="connsiteX26" fmla="*/ 0 w 605975"/>
              <a:gd name="connsiteY26" fmla="*/ 427655 h 511856"/>
              <a:gd name="connsiteX27" fmla="*/ 0 w 605975"/>
              <a:gd name="connsiteY27" fmla="*/ 203787 h 511856"/>
              <a:gd name="connsiteX28" fmla="*/ 30625 w 605975"/>
              <a:gd name="connsiteY28" fmla="*/ 173212 h 511856"/>
              <a:gd name="connsiteX29" fmla="*/ 437999 w 605975"/>
              <a:gd name="connsiteY29" fmla="*/ 14581 h 511856"/>
              <a:gd name="connsiteX30" fmla="*/ 533615 w 605975"/>
              <a:gd name="connsiteY30" fmla="*/ 110021 h 511856"/>
              <a:gd name="connsiteX31" fmla="*/ 437999 w 605975"/>
              <a:gd name="connsiteY31" fmla="*/ 205461 h 511856"/>
              <a:gd name="connsiteX32" fmla="*/ 342383 w 605975"/>
              <a:gd name="connsiteY32" fmla="*/ 110021 h 511856"/>
              <a:gd name="connsiteX33" fmla="*/ 437999 w 605975"/>
              <a:gd name="connsiteY33" fmla="*/ 14581 h 511856"/>
              <a:gd name="connsiteX34" fmla="*/ 59013 w 605975"/>
              <a:gd name="connsiteY34" fmla="*/ 2516 h 511856"/>
              <a:gd name="connsiteX35" fmla="*/ 111441 w 605975"/>
              <a:gd name="connsiteY35" fmla="*/ 26609 h 511856"/>
              <a:gd name="connsiteX36" fmla="*/ 212530 w 605975"/>
              <a:gd name="connsiteY36" fmla="*/ 300513 h 511856"/>
              <a:gd name="connsiteX37" fmla="*/ 188320 w 605975"/>
              <a:gd name="connsiteY37" fmla="*/ 352861 h 511856"/>
              <a:gd name="connsiteX38" fmla="*/ 174211 w 605975"/>
              <a:gd name="connsiteY38" fmla="*/ 355342 h 511856"/>
              <a:gd name="connsiteX39" fmla="*/ 135972 w 605975"/>
              <a:gd name="connsiteY39" fmla="*/ 328688 h 511856"/>
              <a:gd name="connsiteX40" fmla="*/ 34883 w 605975"/>
              <a:gd name="connsiteY40" fmla="*/ 54784 h 511856"/>
              <a:gd name="connsiteX41" fmla="*/ 59013 w 605975"/>
              <a:gd name="connsiteY41" fmla="*/ 2516 h 51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5975" h="511856">
                <a:moveTo>
                  <a:pt x="289460" y="463730"/>
                </a:moveTo>
                <a:cubicBezTo>
                  <a:pt x="311428" y="463730"/>
                  <a:pt x="329869" y="477830"/>
                  <a:pt x="336764" y="497378"/>
                </a:cubicBezTo>
                <a:cubicBezTo>
                  <a:pt x="337726" y="500102"/>
                  <a:pt x="337245" y="503146"/>
                  <a:pt x="335561" y="505550"/>
                </a:cubicBezTo>
                <a:cubicBezTo>
                  <a:pt x="333878" y="507953"/>
                  <a:pt x="331152" y="509315"/>
                  <a:pt x="328265" y="509315"/>
                </a:cubicBezTo>
                <a:lnTo>
                  <a:pt x="250654" y="509315"/>
                </a:lnTo>
                <a:cubicBezTo>
                  <a:pt x="247768" y="509315"/>
                  <a:pt x="245041" y="507953"/>
                  <a:pt x="243358" y="505550"/>
                </a:cubicBezTo>
                <a:cubicBezTo>
                  <a:pt x="241674" y="503146"/>
                  <a:pt x="241193" y="500102"/>
                  <a:pt x="242155" y="497378"/>
                </a:cubicBezTo>
                <a:cubicBezTo>
                  <a:pt x="249050" y="477830"/>
                  <a:pt x="267491" y="463730"/>
                  <a:pt x="289460" y="463730"/>
                </a:cubicBezTo>
                <a:close/>
                <a:moveTo>
                  <a:pt x="490253" y="255421"/>
                </a:moveTo>
                <a:cubicBezTo>
                  <a:pt x="535779" y="255421"/>
                  <a:pt x="574571" y="288399"/>
                  <a:pt x="581785" y="333302"/>
                </a:cubicBezTo>
                <a:lnTo>
                  <a:pt x="605670" y="481701"/>
                </a:lnTo>
                <a:cubicBezTo>
                  <a:pt x="606792" y="488665"/>
                  <a:pt x="604788" y="495629"/>
                  <a:pt x="600220" y="500992"/>
                </a:cubicBezTo>
                <a:cubicBezTo>
                  <a:pt x="595731" y="506274"/>
                  <a:pt x="589079" y="509316"/>
                  <a:pt x="582106" y="509316"/>
                </a:cubicBezTo>
                <a:lnTo>
                  <a:pt x="398400" y="509316"/>
                </a:lnTo>
                <a:cubicBezTo>
                  <a:pt x="391427" y="509316"/>
                  <a:pt x="384775" y="506274"/>
                  <a:pt x="380286" y="500992"/>
                </a:cubicBezTo>
                <a:cubicBezTo>
                  <a:pt x="375718" y="495629"/>
                  <a:pt x="373714" y="488665"/>
                  <a:pt x="374836" y="481701"/>
                </a:cubicBezTo>
                <a:lnTo>
                  <a:pt x="398721" y="333302"/>
                </a:lnTo>
                <a:cubicBezTo>
                  <a:pt x="405935" y="288399"/>
                  <a:pt x="444727" y="255421"/>
                  <a:pt x="490253" y="255421"/>
                </a:cubicBezTo>
                <a:close/>
                <a:moveTo>
                  <a:pt x="30625" y="173212"/>
                </a:moveTo>
                <a:cubicBezTo>
                  <a:pt x="47540" y="173212"/>
                  <a:pt x="61169" y="186899"/>
                  <a:pt x="61169" y="203787"/>
                </a:cubicBezTo>
                <a:lnTo>
                  <a:pt x="61169" y="427655"/>
                </a:lnTo>
                <a:cubicBezTo>
                  <a:pt x="61169" y="440381"/>
                  <a:pt x="71591" y="450786"/>
                  <a:pt x="84338" y="450786"/>
                </a:cubicBezTo>
                <a:lnTo>
                  <a:pt x="186152" y="450786"/>
                </a:lnTo>
                <a:cubicBezTo>
                  <a:pt x="203068" y="450786"/>
                  <a:pt x="216777" y="464393"/>
                  <a:pt x="216777" y="481281"/>
                </a:cubicBezTo>
                <a:cubicBezTo>
                  <a:pt x="216777" y="498169"/>
                  <a:pt x="203068" y="511856"/>
                  <a:pt x="186152" y="511856"/>
                </a:cubicBezTo>
                <a:lnTo>
                  <a:pt x="84338" y="511856"/>
                </a:lnTo>
                <a:cubicBezTo>
                  <a:pt x="37840" y="511856"/>
                  <a:pt x="0" y="474078"/>
                  <a:pt x="0" y="427655"/>
                </a:cubicBezTo>
                <a:lnTo>
                  <a:pt x="0" y="203787"/>
                </a:lnTo>
                <a:cubicBezTo>
                  <a:pt x="0" y="186899"/>
                  <a:pt x="13709" y="173212"/>
                  <a:pt x="30625" y="173212"/>
                </a:cubicBezTo>
                <a:close/>
                <a:moveTo>
                  <a:pt x="437999" y="14581"/>
                </a:moveTo>
                <a:cubicBezTo>
                  <a:pt x="490806" y="14581"/>
                  <a:pt x="533615" y="57311"/>
                  <a:pt x="533615" y="110021"/>
                </a:cubicBezTo>
                <a:cubicBezTo>
                  <a:pt x="533615" y="162731"/>
                  <a:pt x="490806" y="205461"/>
                  <a:pt x="437999" y="205461"/>
                </a:cubicBezTo>
                <a:cubicBezTo>
                  <a:pt x="385192" y="205461"/>
                  <a:pt x="342383" y="162731"/>
                  <a:pt x="342383" y="110021"/>
                </a:cubicBezTo>
                <a:cubicBezTo>
                  <a:pt x="342383" y="57311"/>
                  <a:pt x="385192" y="14581"/>
                  <a:pt x="437999" y="14581"/>
                </a:cubicBezTo>
                <a:close/>
                <a:moveTo>
                  <a:pt x="59013" y="2516"/>
                </a:moveTo>
                <a:cubicBezTo>
                  <a:pt x="80177" y="-5248"/>
                  <a:pt x="103665" y="5558"/>
                  <a:pt x="111441" y="26609"/>
                </a:cubicBezTo>
                <a:lnTo>
                  <a:pt x="212530" y="300513"/>
                </a:lnTo>
                <a:cubicBezTo>
                  <a:pt x="220306" y="321644"/>
                  <a:pt x="209484" y="345017"/>
                  <a:pt x="188320" y="352861"/>
                </a:cubicBezTo>
                <a:cubicBezTo>
                  <a:pt x="183670" y="354542"/>
                  <a:pt x="178941" y="355342"/>
                  <a:pt x="174211" y="355342"/>
                </a:cubicBezTo>
                <a:cubicBezTo>
                  <a:pt x="157617" y="355342"/>
                  <a:pt x="141984" y="345177"/>
                  <a:pt x="135972" y="328688"/>
                </a:cubicBezTo>
                <a:lnTo>
                  <a:pt x="34883" y="54784"/>
                </a:lnTo>
                <a:cubicBezTo>
                  <a:pt x="27027" y="33733"/>
                  <a:pt x="37930" y="10280"/>
                  <a:pt x="59013" y="25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AAC5D32-DA85-4F17-8EE2-F19DA10EF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045" y="1269467"/>
            <a:ext cx="6628479" cy="662554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各阅览室也有可供上网的区域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5" name="íSlïḋê">
            <a:extLst>
              <a:ext uri="{FF2B5EF4-FFF2-40B4-BE49-F238E27FC236}">
                <a16:creationId xmlns:a16="http://schemas.microsoft.com/office/drawing/2014/main" id="{1674D3A6-2756-4F9F-AAE8-D6E3D38C0908}"/>
              </a:ext>
            </a:extLst>
          </p:cNvPr>
          <p:cNvSpPr txBox="1"/>
          <p:nvPr/>
        </p:nvSpPr>
        <p:spPr bwMode="auto">
          <a:xfrm>
            <a:off x="315860" y="3090122"/>
            <a:ext cx="1584742" cy="900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上网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CA159C4-BCB2-4533-9397-47B278CEFD8E}"/>
              </a:ext>
            </a:extLst>
          </p:cNvPr>
          <p:cNvGrpSpPr/>
          <p:nvPr/>
        </p:nvGrpSpPr>
        <p:grpSpPr>
          <a:xfrm>
            <a:off x="2080586" y="2350588"/>
            <a:ext cx="9416662" cy="2653211"/>
            <a:chOff x="764864" y="-2156806"/>
            <a:chExt cx="8504220" cy="2396124"/>
          </a:xfrm>
        </p:grpSpPr>
        <p:pic>
          <p:nvPicPr>
            <p:cNvPr id="23" name="图片 22" descr="C:\Users\Library\AppData\Local\Temp\WeChat Files\fc71fbeb60675ad29801d3dd4772560.jpg">
              <a:extLst>
                <a:ext uri="{FF2B5EF4-FFF2-40B4-BE49-F238E27FC236}">
                  <a16:creationId xmlns:a16="http://schemas.microsoft.com/office/drawing/2014/main" id="{AFC89CDC-D1BA-448A-A7A8-4B6937F63677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64" y="-2156117"/>
              <a:ext cx="2782669" cy="2394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图片 23" descr="D:\我的文档\WeChat Files\wxid_45fabwjahkx121\FileStorage\Temp\31ebce408b56d2900f7ac6863daefbf.jpg">
              <a:extLst>
                <a:ext uri="{FF2B5EF4-FFF2-40B4-BE49-F238E27FC236}">
                  <a16:creationId xmlns:a16="http://schemas.microsoft.com/office/drawing/2014/main" id="{A2B6B297-E3AF-4D1F-B5AC-26CA64D2E880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141" y="-2156806"/>
              <a:ext cx="2834943" cy="23947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图片 25" descr="D:\我的文档\WeChat Files\wxid_45fabwjahkx121\FileStorage\Temp\16601f9bc3569b6de64c6960487e48d.jpg">
              <a:extLst>
                <a:ext uri="{FF2B5EF4-FFF2-40B4-BE49-F238E27FC236}">
                  <a16:creationId xmlns:a16="http://schemas.microsoft.com/office/drawing/2014/main" id="{9C57E880-B6AE-4132-81CB-886D293570B1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991" y="-2155428"/>
              <a:ext cx="2341691" cy="239474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24861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3" name="íṧlïďé">
            <a:extLst>
              <a:ext uri="{FF2B5EF4-FFF2-40B4-BE49-F238E27FC236}">
                <a16:creationId xmlns:a16="http://schemas.microsoft.com/office/drawing/2014/main" id="{9687BBA7-555D-436B-9016-A1310643E519}"/>
              </a:ext>
            </a:extLst>
          </p:cNvPr>
          <p:cNvSpPr/>
          <p:nvPr/>
        </p:nvSpPr>
        <p:spPr>
          <a:xfrm>
            <a:off x="447410" y="1505909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îṥlîḋe">
            <a:extLst>
              <a:ext uri="{FF2B5EF4-FFF2-40B4-BE49-F238E27FC236}">
                <a16:creationId xmlns:a16="http://schemas.microsoft.com/office/drawing/2014/main" id="{4CF39947-9CE5-44AF-86D7-533965C069D4}"/>
              </a:ext>
            </a:extLst>
          </p:cNvPr>
          <p:cNvSpPr/>
          <p:nvPr/>
        </p:nvSpPr>
        <p:spPr>
          <a:xfrm>
            <a:off x="808913" y="1198510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iconfont-11672-5428490">
            <a:extLst>
              <a:ext uri="{FF2B5EF4-FFF2-40B4-BE49-F238E27FC236}">
                <a16:creationId xmlns:a16="http://schemas.microsoft.com/office/drawing/2014/main" id="{8E54E2B2-F3E4-4684-8043-9374D6CA6DCD}"/>
              </a:ext>
            </a:extLst>
          </p:cNvPr>
          <p:cNvSpPr>
            <a:spLocks noChangeAspect="1"/>
          </p:cNvSpPr>
          <p:nvPr/>
        </p:nvSpPr>
        <p:spPr bwMode="auto">
          <a:xfrm>
            <a:off x="753296" y="1968867"/>
            <a:ext cx="686130" cy="750368"/>
          </a:xfrm>
          <a:custGeom>
            <a:avLst/>
            <a:gdLst>
              <a:gd name="T0" fmla="*/ 10400 w 12800"/>
              <a:gd name="T1" fmla="*/ 11200 h 12800"/>
              <a:gd name="T2" fmla="*/ 10400 w 12800"/>
              <a:gd name="T3" fmla="*/ 12000 h 12800"/>
              <a:gd name="T4" fmla="*/ 9600 w 12800"/>
              <a:gd name="T5" fmla="*/ 12800 h 12800"/>
              <a:gd name="T6" fmla="*/ 3200 w 12800"/>
              <a:gd name="T7" fmla="*/ 12800 h 12800"/>
              <a:gd name="T8" fmla="*/ 2400 w 12800"/>
              <a:gd name="T9" fmla="*/ 12000 h 12800"/>
              <a:gd name="T10" fmla="*/ 2400 w 12800"/>
              <a:gd name="T11" fmla="*/ 11200 h 12800"/>
              <a:gd name="T12" fmla="*/ 0 w 12800"/>
              <a:gd name="T13" fmla="*/ 8800 h 12800"/>
              <a:gd name="T14" fmla="*/ 0 w 12800"/>
              <a:gd name="T15" fmla="*/ 6400 h 12800"/>
              <a:gd name="T16" fmla="*/ 2400 w 12800"/>
              <a:gd name="T17" fmla="*/ 4000 h 12800"/>
              <a:gd name="T18" fmla="*/ 2400 w 12800"/>
              <a:gd name="T19" fmla="*/ 800 h 12800"/>
              <a:gd name="T20" fmla="*/ 3200 w 12800"/>
              <a:gd name="T21" fmla="*/ 0 h 12800"/>
              <a:gd name="T22" fmla="*/ 9600 w 12800"/>
              <a:gd name="T23" fmla="*/ 0 h 12800"/>
              <a:gd name="T24" fmla="*/ 10400 w 12800"/>
              <a:gd name="T25" fmla="*/ 800 h 12800"/>
              <a:gd name="T26" fmla="*/ 10400 w 12800"/>
              <a:gd name="T27" fmla="*/ 4000 h 12800"/>
              <a:gd name="T28" fmla="*/ 12800 w 12800"/>
              <a:gd name="T29" fmla="*/ 6400 h 12800"/>
              <a:gd name="T30" fmla="*/ 12800 w 12800"/>
              <a:gd name="T31" fmla="*/ 8800 h 12800"/>
              <a:gd name="T32" fmla="*/ 10400 w 12800"/>
              <a:gd name="T33" fmla="*/ 11200 h 12800"/>
              <a:gd name="T34" fmla="*/ 3200 w 12800"/>
              <a:gd name="T35" fmla="*/ 12000 h 12800"/>
              <a:gd name="T36" fmla="*/ 9600 w 12800"/>
              <a:gd name="T37" fmla="*/ 12000 h 12800"/>
              <a:gd name="T38" fmla="*/ 9600 w 12800"/>
              <a:gd name="T39" fmla="*/ 8800 h 12800"/>
              <a:gd name="T40" fmla="*/ 3200 w 12800"/>
              <a:gd name="T41" fmla="*/ 8800 h 12800"/>
              <a:gd name="T42" fmla="*/ 3200 w 12800"/>
              <a:gd name="T43" fmla="*/ 12000 h 12800"/>
              <a:gd name="T44" fmla="*/ 9600 w 12800"/>
              <a:gd name="T45" fmla="*/ 800 h 12800"/>
              <a:gd name="T46" fmla="*/ 3200 w 12800"/>
              <a:gd name="T47" fmla="*/ 800 h 12800"/>
              <a:gd name="T48" fmla="*/ 3200 w 12800"/>
              <a:gd name="T49" fmla="*/ 4000 h 12800"/>
              <a:gd name="T50" fmla="*/ 4000 w 12800"/>
              <a:gd name="T51" fmla="*/ 4000 h 12800"/>
              <a:gd name="T52" fmla="*/ 4000 w 12800"/>
              <a:gd name="T53" fmla="*/ 1600 h 12800"/>
              <a:gd name="T54" fmla="*/ 8800 w 12800"/>
              <a:gd name="T55" fmla="*/ 1600 h 12800"/>
              <a:gd name="T56" fmla="*/ 8800 w 12800"/>
              <a:gd name="T57" fmla="*/ 4000 h 12800"/>
              <a:gd name="T58" fmla="*/ 9600 w 12800"/>
              <a:gd name="T59" fmla="*/ 4000 h 12800"/>
              <a:gd name="T60" fmla="*/ 9600 w 12800"/>
              <a:gd name="T61" fmla="*/ 800 h 12800"/>
              <a:gd name="T62" fmla="*/ 4800 w 12800"/>
              <a:gd name="T63" fmla="*/ 2400 h 12800"/>
              <a:gd name="T64" fmla="*/ 4800 w 12800"/>
              <a:gd name="T65" fmla="*/ 4000 h 12800"/>
              <a:gd name="T66" fmla="*/ 8000 w 12800"/>
              <a:gd name="T67" fmla="*/ 4000 h 12800"/>
              <a:gd name="T68" fmla="*/ 8000 w 12800"/>
              <a:gd name="T69" fmla="*/ 2400 h 12800"/>
              <a:gd name="T70" fmla="*/ 4800 w 12800"/>
              <a:gd name="T71" fmla="*/ 2400 h 12800"/>
              <a:gd name="T72" fmla="*/ 9600 w 12800"/>
              <a:gd name="T73" fmla="*/ 5600 h 12800"/>
              <a:gd name="T74" fmla="*/ 8800 w 12800"/>
              <a:gd name="T75" fmla="*/ 5600 h 12800"/>
              <a:gd name="T76" fmla="*/ 8800 w 12800"/>
              <a:gd name="T77" fmla="*/ 6400 h 12800"/>
              <a:gd name="T78" fmla="*/ 9600 w 12800"/>
              <a:gd name="T79" fmla="*/ 6400 h 12800"/>
              <a:gd name="T80" fmla="*/ 9600 w 12800"/>
              <a:gd name="T81" fmla="*/ 5600 h 12800"/>
              <a:gd name="T82" fmla="*/ 9600 w 12800"/>
              <a:gd name="T83" fmla="*/ 7200 h 12800"/>
              <a:gd name="T84" fmla="*/ 3200 w 12800"/>
              <a:gd name="T85" fmla="*/ 7200 h 12800"/>
              <a:gd name="T86" fmla="*/ 1600 w 12800"/>
              <a:gd name="T87" fmla="*/ 8800 h 12800"/>
              <a:gd name="T88" fmla="*/ 1600 w 12800"/>
              <a:gd name="T89" fmla="*/ 9600 h 12800"/>
              <a:gd name="T90" fmla="*/ 2400 w 12800"/>
              <a:gd name="T91" fmla="*/ 9600 h 12800"/>
              <a:gd name="T92" fmla="*/ 2400 w 12800"/>
              <a:gd name="T93" fmla="*/ 8800 h 12800"/>
              <a:gd name="T94" fmla="*/ 3200 w 12800"/>
              <a:gd name="T95" fmla="*/ 8000 h 12800"/>
              <a:gd name="T96" fmla="*/ 9600 w 12800"/>
              <a:gd name="T97" fmla="*/ 8000 h 12800"/>
              <a:gd name="T98" fmla="*/ 10400 w 12800"/>
              <a:gd name="T99" fmla="*/ 8800 h 12800"/>
              <a:gd name="T100" fmla="*/ 10400 w 12800"/>
              <a:gd name="T101" fmla="*/ 9600 h 12800"/>
              <a:gd name="T102" fmla="*/ 11200 w 12800"/>
              <a:gd name="T103" fmla="*/ 9600 h 12800"/>
              <a:gd name="T104" fmla="*/ 11200 w 12800"/>
              <a:gd name="T105" fmla="*/ 8800 h 12800"/>
              <a:gd name="T106" fmla="*/ 9600 w 12800"/>
              <a:gd name="T107" fmla="*/ 7200 h 12800"/>
              <a:gd name="T108" fmla="*/ 11200 w 12800"/>
              <a:gd name="T109" fmla="*/ 5600 h 12800"/>
              <a:gd name="T110" fmla="*/ 10400 w 12800"/>
              <a:gd name="T111" fmla="*/ 5600 h 12800"/>
              <a:gd name="T112" fmla="*/ 10400 w 12800"/>
              <a:gd name="T113" fmla="*/ 6400 h 12800"/>
              <a:gd name="T114" fmla="*/ 11200 w 12800"/>
              <a:gd name="T115" fmla="*/ 6400 h 12800"/>
              <a:gd name="T116" fmla="*/ 11200 w 12800"/>
              <a:gd name="T117" fmla="*/ 560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800" h="12800">
                <a:moveTo>
                  <a:pt x="10400" y="11200"/>
                </a:moveTo>
                <a:lnTo>
                  <a:pt x="10400" y="12000"/>
                </a:lnTo>
                <a:cubicBezTo>
                  <a:pt x="10400" y="12442"/>
                  <a:pt x="10042" y="12800"/>
                  <a:pt x="9600" y="12800"/>
                </a:cubicBezTo>
                <a:lnTo>
                  <a:pt x="3200" y="12800"/>
                </a:lnTo>
                <a:cubicBezTo>
                  <a:pt x="2758" y="12800"/>
                  <a:pt x="2400" y="12442"/>
                  <a:pt x="2400" y="12000"/>
                </a:cubicBezTo>
                <a:lnTo>
                  <a:pt x="2400" y="11200"/>
                </a:lnTo>
                <a:cubicBezTo>
                  <a:pt x="1075" y="11200"/>
                  <a:pt x="0" y="10125"/>
                  <a:pt x="0" y="8800"/>
                </a:cubicBezTo>
                <a:lnTo>
                  <a:pt x="0" y="6400"/>
                </a:lnTo>
                <a:cubicBezTo>
                  <a:pt x="0" y="5075"/>
                  <a:pt x="1075" y="4000"/>
                  <a:pt x="2400" y="4000"/>
                </a:cubicBezTo>
                <a:lnTo>
                  <a:pt x="2400" y="800"/>
                </a:lnTo>
                <a:cubicBezTo>
                  <a:pt x="2400" y="358"/>
                  <a:pt x="2758" y="0"/>
                  <a:pt x="3200" y="0"/>
                </a:cubicBezTo>
                <a:lnTo>
                  <a:pt x="9600" y="0"/>
                </a:lnTo>
                <a:cubicBezTo>
                  <a:pt x="10042" y="0"/>
                  <a:pt x="10400" y="358"/>
                  <a:pt x="10400" y="800"/>
                </a:cubicBezTo>
                <a:lnTo>
                  <a:pt x="10400" y="4000"/>
                </a:lnTo>
                <a:cubicBezTo>
                  <a:pt x="11725" y="4000"/>
                  <a:pt x="12800" y="5074"/>
                  <a:pt x="12800" y="6400"/>
                </a:cubicBezTo>
                <a:lnTo>
                  <a:pt x="12800" y="8800"/>
                </a:lnTo>
                <a:cubicBezTo>
                  <a:pt x="12800" y="10126"/>
                  <a:pt x="11725" y="11200"/>
                  <a:pt x="10400" y="11200"/>
                </a:cubicBezTo>
                <a:close/>
                <a:moveTo>
                  <a:pt x="3200" y="12000"/>
                </a:moveTo>
                <a:lnTo>
                  <a:pt x="9600" y="12000"/>
                </a:lnTo>
                <a:lnTo>
                  <a:pt x="9600" y="8800"/>
                </a:lnTo>
                <a:lnTo>
                  <a:pt x="3200" y="8800"/>
                </a:lnTo>
                <a:lnTo>
                  <a:pt x="3200" y="12000"/>
                </a:lnTo>
                <a:close/>
                <a:moveTo>
                  <a:pt x="9600" y="800"/>
                </a:moveTo>
                <a:lnTo>
                  <a:pt x="3200" y="800"/>
                </a:lnTo>
                <a:lnTo>
                  <a:pt x="3200" y="4000"/>
                </a:lnTo>
                <a:lnTo>
                  <a:pt x="4000" y="4000"/>
                </a:lnTo>
                <a:lnTo>
                  <a:pt x="4000" y="1600"/>
                </a:lnTo>
                <a:lnTo>
                  <a:pt x="8800" y="1600"/>
                </a:lnTo>
                <a:lnTo>
                  <a:pt x="8800" y="4000"/>
                </a:lnTo>
                <a:lnTo>
                  <a:pt x="9600" y="4000"/>
                </a:lnTo>
                <a:lnTo>
                  <a:pt x="9600" y="800"/>
                </a:lnTo>
                <a:close/>
                <a:moveTo>
                  <a:pt x="4800" y="2400"/>
                </a:moveTo>
                <a:lnTo>
                  <a:pt x="4800" y="4000"/>
                </a:lnTo>
                <a:lnTo>
                  <a:pt x="8000" y="4000"/>
                </a:lnTo>
                <a:lnTo>
                  <a:pt x="8000" y="2400"/>
                </a:lnTo>
                <a:lnTo>
                  <a:pt x="4800" y="2400"/>
                </a:lnTo>
                <a:close/>
                <a:moveTo>
                  <a:pt x="9600" y="5600"/>
                </a:moveTo>
                <a:lnTo>
                  <a:pt x="8800" y="5600"/>
                </a:lnTo>
                <a:lnTo>
                  <a:pt x="8800" y="6400"/>
                </a:lnTo>
                <a:lnTo>
                  <a:pt x="9600" y="6400"/>
                </a:lnTo>
                <a:lnTo>
                  <a:pt x="9600" y="5600"/>
                </a:lnTo>
                <a:close/>
                <a:moveTo>
                  <a:pt x="9600" y="7200"/>
                </a:moveTo>
                <a:lnTo>
                  <a:pt x="3200" y="7200"/>
                </a:lnTo>
                <a:cubicBezTo>
                  <a:pt x="2317" y="7200"/>
                  <a:pt x="1600" y="7917"/>
                  <a:pt x="1600" y="8800"/>
                </a:cubicBezTo>
                <a:lnTo>
                  <a:pt x="1600" y="9600"/>
                </a:lnTo>
                <a:lnTo>
                  <a:pt x="2400" y="9600"/>
                </a:lnTo>
                <a:lnTo>
                  <a:pt x="2400" y="8800"/>
                </a:lnTo>
                <a:cubicBezTo>
                  <a:pt x="2400" y="8358"/>
                  <a:pt x="2758" y="8000"/>
                  <a:pt x="3200" y="8000"/>
                </a:cubicBezTo>
                <a:lnTo>
                  <a:pt x="9600" y="8000"/>
                </a:lnTo>
                <a:cubicBezTo>
                  <a:pt x="10042" y="8000"/>
                  <a:pt x="10400" y="8358"/>
                  <a:pt x="10400" y="8800"/>
                </a:cubicBezTo>
                <a:lnTo>
                  <a:pt x="10400" y="9600"/>
                </a:lnTo>
                <a:lnTo>
                  <a:pt x="11200" y="9600"/>
                </a:lnTo>
                <a:lnTo>
                  <a:pt x="11200" y="8800"/>
                </a:lnTo>
                <a:cubicBezTo>
                  <a:pt x="11200" y="7917"/>
                  <a:pt x="10483" y="7200"/>
                  <a:pt x="9600" y="7200"/>
                </a:cubicBezTo>
                <a:close/>
                <a:moveTo>
                  <a:pt x="11200" y="5600"/>
                </a:moveTo>
                <a:lnTo>
                  <a:pt x="10400" y="5600"/>
                </a:lnTo>
                <a:lnTo>
                  <a:pt x="10400" y="6400"/>
                </a:lnTo>
                <a:lnTo>
                  <a:pt x="11200" y="6400"/>
                </a:lnTo>
                <a:lnTo>
                  <a:pt x="11200" y="5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396C296-EBE6-4F53-970B-F6742659832B}"/>
              </a:ext>
            </a:extLst>
          </p:cNvPr>
          <p:cNvSpPr txBox="1"/>
          <p:nvPr/>
        </p:nvSpPr>
        <p:spPr>
          <a:xfrm>
            <a:off x="1852199" y="1421246"/>
            <a:ext cx="5682785" cy="66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800" b="1" dirty="0">
                <a:latin typeface="+mn-ea"/>
              </a:rPr>
              <a:t> 多处打印设备可供使用</a:t>
            </a:r>
            <a:endParaRPr lang="en-US" altLang="zh-CN" sz="2800" b="1" dirty="0">
              <a:latin typeface="+mn-ea"/>
            </a:endParaRPr>
          </a:p>
        </p:txBody>
      </p:sp>
      <p:sp>
        <p:nvSpPr>
          <p:cNvPr id="11" name="íŝļïďe">
            <a:extLst>
              <a:ext uri="{FF2B5EF4-FFF2-40B4-BE49-F238E27FC236}">
                <a16:creationId xmlns:a16="http://schemas.microsoft.com/office/drawing/2014/main" id="{DD5A137B-BD31-4A0E-B4F4-98776E80D88A}"/>
              </a:ext>
            </a:extLst>
          </p:cNvPr>
          <p:cNvSpPr txBox="1"/>
          <p:nvPr/>
        </p:nvSpPr>
        <p:spPr bwMode="auto">
          <a:xfrm>
            <a:off x="343401" y="3284797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打印</a:t>
            </a:r>
            <a:r>
              <a:rPr lang="en-US" altLang="zh-CN" sz="2400" b="1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复印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131CE99-BD84-4496-A41D-338D8EAA87A7}"/>
              </a:ext>
            </a:extLst>
          </p:cNvPr>
          <p:cNvSpPr txBox="1"/>
          <p:nvPr/>
        </p:nvSpPr>
        <p:spPr>
          <a:xfrm>
            <a:off x="1989403" y="2423105"/>
            <a:ext cx="3862680" cy="1770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zh-CN" sz="2400" kern="1200" cap="none" spc="0" normalizeH="0" baseline="0" noProof="0" dirty="0">
                <a:latin typeface="+mn-ea"/>
                <a:cs typeface="+mn-cs"/>
              </a:rPr>
              <a:t>为师生提供</a:t>
            </a:r>
            <a:r>
              <a:rPr lang="zh-CN" altLang="en-US" sz="2400" dirty="0">
                <a:latin typeface="+mn-ea"/>
              </a:rPr>
              <a:t>扫描、</a:t>
            </a:r>
            <a:r>
              <a:rPr kumimoji="0" lang="zh-CN" altLang="zh-CN" sz="2400" kern="1200" cap="none" spc="0" normalizeH="0" baseline="0" noProof="0" dirty="0">
                <a:latin typeface="+mn-ea"/>
                <a:cs typeface="+mn-cs"/>
              </a:rPr>
              <a:t>打印、复印服务</a:t>
            </a:r>
            <a:endParaRPr kumimoji="0" lang="en-US" altLang="zh-CN" sz="2400" kern="1200" cap="none" spc="0" normalizeH="0" baseline="0" noProof="0" dirty="0">
              <a:latin typeface="+mn-ea"/>
              <a:cs typeface="+mn-cs"/>
            </a:endParaRPr>
          </a:p>
          <a:p>
            <a:pPr marL="342900" marR="0" indent="-342900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zh-CN" sz="2400" kern="1200" cap="none" spc="0" normalizeH="0" baseline="0" noProof="0" dirty="0">
                <a:latin typeface="+mn-ea"/>
                <a:cs typeface="+mn-cs"/>
              </a:rPr>
              <a:t>此项服务为</a:t>
            </a:r>
            <a:r>
              <a:rPr kumimoji="0" lang="zh-CN" altLang="zh-CN" sz="2800" b="1" kern="1200" cap="none" spc="0" normalizeH="0" baseline="0" noProof="0" dirty="0">
                <a:solidFill>
                  <a:srgbClr val="F08A51"/>
                </a:solidFill>
                <a:latin typeface="+mn-ea"/>
                <a:cs typeface="+mn-cs"/>
              </a:rPr>
              <a:t>有偿服务</a:t>
            </a:r>
            <a:endParaRPr kumimoji="0" lang="zh-CN" altLang="zh-CN" sz="2400" b="1" kern="1200" cap="none" spc="0" normalizeH="0" baseline="0" noProof="0" dirty="0">
              <a:latin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0E23DF-51C2-4E8B-9BA2-1FC0AFF857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2668" r="11246" b="15724"/>
          <a:stretch/>
        </p:blipFill>
        <p:spPr>
          <a:xfrm>
            <a:off x="6096000" y="1659251"/>
            <a:ext cx="5682785" cy="39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8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60BDB47-EA30-41AE-A02E-137F7407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C17E868-00B4-4960-AA09-9BC71ABFE1E4}"/>
              </a:ext>
            </a:extLst>
          </p:cNvPr>
          <p:cNvSpPr/>
          <p:nvPr/>
        </p:nvSpPr>
        <p:spPr>
          <a:xfrm>
            <a:off x="2089" y="1874729"/>
            <a:ext cx="12187823" cy="3145584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2C67863-E087-4C89-862F-A8E0F334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8" b="98569" l="4063" r="98021">
                        <a14:foregroundMark x1="18750" y1="25758" x2="36771" y2="9512"/>
                        <a14:foregroundMark x1="36771" y1="9512" x2="56354" y2="8418"/>
                        <a14:foregroundMark x1="56354" y1="8418" x2="29167" y2="19613"/>
                        <a14:foregroundMark x1="29167" y1="19613" x2="23542" y2="23906"/>
                        <a14:foregroundMark x1="35417" y1="15236" x2="35417" y2="15236"/>
                        <a14:foregroundMark x1="70833" y1="63973" x2="99792" y2="92761"/>
                        <a14:foregroundMark x1="99792" y1="92761" x2="61875" y2="99411"/>
                        <a14:foregroundMark x1="61875" y1="99411" x2="4063" y2="96717"/>
                        <a14:foregroundMark x1="4063" y1="96717" x2="13438" y2="79209"/>
                        <a14:foregroundMark x1="13438" y1="79209" x2="32917" y2="72138"/>
                        <a14:foregroundMark x1="32917" y1="72138" x2="30729" y2="71801"/>
                        <a14:foregroundMark x1="96250" y1="84091" x2="73854" y2="98653"/>
                        <a14:foregroundMark x1="73854" y1="98653" x2="70833" y2="98653"/>
                        <a14:foregroundMark x1="60625" y1="77862" x2="48438" y2="93350"/>
                        <a14:foregroundMark x1="96042" y1="83333" x2="98021" y2="94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7" y="1906205"/>
            <a:ext cx="2513521" cy="31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4C373BF-DEAD-4994-9A74-2AFF2A1BAA68}"/>
              </a:ext>
            </a:extLst>
          </p:cNvPr>
          <p:cNvSpPr/>
          <p:nvPr/>
        </p:nvSpPr>
        <p:spPr>
          <a:xfrm>
            <a:off x="7020838" y="4743314"/>
            <a:ext cx="44530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现代著名作家、文学家、诗人、考古学家、思想家、革命活动家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F24FE5-094E-48A0-B97F-F934AD95FEFE}"/>
              </a:ext>
            </a:extLst>
          </p:cNvPr>
          <p:cNvSpPr txBox="1"/>
          <p:nvPr/>
        </p:nvSpPr>
        <p:spPr>
          <a:xfrm>
            <a:off x="3469710" y="2120950"/>
            <a:ext cx="8052365" cy="24314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6000" b="1" dirty="0">
                <a:ln/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好的图书馆，</a:t>
            </a:r>
            <a:endParaRPr lang="en-US" altLang="zh-CN" sz="6000" b="1" dirty="0">
              <a:ln/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000" b="1" dirty="0">
                <a:ln/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就是一座好的学校</a:t>
            </a:r>
            <a:endParaRPr lang="en-US" altLang="zh-CN" sz="2800" dirty="0">
              <a:ln/>
              <a:solidFill>
                <a:schemeClr val="bg1"/>
              </a:solidFill>
            </a:endParaRPr>
          </a:p>
          <a:p>
            <a:pPr algn="r"/>
            <a:r>
              <a:rPr lang="en-US" altLang="zh-CN" sz="2800" dirty="0">
                <a:ln/>
                <a:solidFill>
                  <a:schemeClr val="bg1"/>
                </a:solidFill>
              </a:rPr>
              <a:t>—— </a:t>
            </a:r>
            <a:r>
              <a:rPr lang="zh-CN" altLang="en-US" sz="2800" spc="300" dirty="0">
                <a:ln/>
                <a:solidFill>
                  <a:schemeClr val="bg1"/>
                </a:solidFill>
              </a:rPr>
              <a:t>郭沫若</a:t>
            </a:r>
          </a:p>
        </p:txBody>
      </p:sp>
    </p:spTree>
    <p:extLst>
      <p:ext uri="{BB962C8B-B14F-4D97-AF65-F5344CB8AC3E}">
        <p14:creationId xmlns:p14="http://schemas.microsoft.com/office/powerpoint/2010/main" val="3856657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7" name="î$ľiḍê">
            <a:extLst>
              <a:ext uri="{FF2B5EF4-FFF2-40B4-BE49-F238E27FC236}">
                <a16:creationId xmlns:a16="http://schemas.microsoft.com/office/drawing/2014/main" id="{DD688E8C-F7B9-4C06-BEB7-1D6F9CCAA486}"/>
              </a:ext>
            </a:extLst>
          </p:cNvPr>
          <p:cNvSpPr/>
          <p:nvPr/>
        </p:nvSpPr>
        <p:spPr>
          <a:xfrm>
            <a:off x="422919" y="1481006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ísḷïḍê">
            <a:extLst>
              <a:ext uri="{FF2B5EF4-FFF2-40B4-BE49-F238E27FC236}">
                <a16:creationId xmlns:a16="http://schemas.microsoft.com/office/drawing/2014/main" id="{696B42B5-B8FE-42CC-8E1D-3A54A52F6DC0}"/>
              </a:ext>
            </a:extLst>
          </p:cNvPr>
          <p:cNvSpPr/>
          <p:nvPr/>
        </p:nvSpPr>
        <p:spPr>
          <a:xfrm>
            <a:off x="784424" y="1173607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iconfont-11518-5469603">
            <a:extLst>
              <a:ext uri="{FF2B5EF4-FFF2-40B4-BE49-F238E27FC236}">
                <a16:creationId xmlns:a16="http://schemas.microsoft.com/office/drawing/2014/main" id="{75B9EA6F-1C03-4CB5-8748-36FCA24986A8}"/>
              </a:ext>
            </a:extLst>
          </p:cNvPr>
          <p:cNvSpPr>
            <a:spLocks noChangeAspect="1"/>
          </p:cNvSpPr>
          <p:nvPr/>
        </p:nvSpPr>
        <p:spPr bwMode="auto">
          <a:xfrm>
            <a:off x="645819" y="1884050"/>
            <a:ext cx="823734" cy="886076"/>
          </a:xfrm>
          <a:custGeom>
            <a:avLst/>
            <a:gdLst>
              <a:gd name="connsiteX0" fmla="*/ 143932 w 507905"/>
              <a:gd name="connsiteY0" fmla="*/ 372559 h 499573"/>
              <a:gd name="connsiteX1" fmla="*/ 364072 w 507905"/>
              <a:gd name="connsiteY1" fmla="*/ 372559 h 499573"/>
              <a:gd name="connsiteX2" fmla="*/ 381028 w 507905"/>
              <a:gd name="connsiteY2" fmla="*/ 389468 h 499573"/>
              <a:gd name="connsiteX3" fmla="*/ 364072 w 507905"/>
              <a:gd name="connsiteY3" fmla="*/ 406424 h 499573"/>
              <a:gd name="connsiteX4" fmla="*/ 143932 w 507905"/>
              <a:gd name="connsiteY4" fmla="*/ 406424 h 499573"/>
              <a:gd name="connsiteX5" fmla="*/ 126976 w 507905"/>
              <a:gd name="connsiteY5" fmla="*/ 389468 h 499573"/>
              <a:gd name="connsiteX6" fmla="*/ 143932 w 507905"/>
              <a:gd name="connsiteY6" fmla="*/ 372559 h 499573"/>
              <a:gd name="connsiteX7" fmla="*/ 50762 w 507905"/>
              <a:gd name="connsiteY7" fmla="*/ 364920 h 499573"/>
              <a:gd name="connsiteX8" fmla="*/ 33857 w 507905"/>
              <a:gd name="connsiteY8" fmla="*/ 385258 h 499573"/>
              <a:gd name="connsiteX9" fmla="*/ 50762 w 507905"/>
              <a:gd name="connsiteY9" fmla="*/ 406406 h 499573"/>
              <a:gd name="connsiteX10" fmla="*/ 457143 w 507905"/>
              <a:gd name="connsiteY10" fmla="*/ 364062 h 499573"/>
              <a:gd name="connsiteX11" fmla="*/ 457143 w 507905"/>
              <a:gd name="connsiteY11" fmla="*/ 405549 h 499573"/>
              <a:gd name="connsiteX12" fmla="*/ 474048 w 507905"/>
              <a:gd name="connsiteY12" fmla="*/ 384401 h 499573"/>
              <a:gd name="connsiteX13" fmla="*/ 457143 w 507905"/>
              <a:gd name="connsiteY13" fmla="*/ 364062 h 499573"/>
              <a:gd name="connsiteX14" fmla="*/ 220138 w 507905"/>
              <a:gd name="connsiteY14" fmla="*/ 186280 h 499573"/>
              <a:gd name="connsiteX15" fmla="*/ 169318 w 507905"/>
              <a:gd name="connsiteY15" fmla="*/ 245531 h 499573"/>
              <a:gd name="connsiteX16" fmla="*/ 169318 w 507905"/>
              <a:gd name="connsiteY16" fmla="*/ 287016 h 499573"/>
              <a:gd name="connsiteX17" fmla="*/ 170176 w 507905"/>
              <a:gd name="connsiteY17" fmla="*/ 287874 h 499573"/>
              <a:gd name="connsiteX18" fmla="*/ 337829 w 507905"/>
              <a:gd name="connsiteY18" fmla="*/ 287874 h 499573"/>
              <a:gd name="connsiteX19" fmla="*/ 338686 w 507905"/>
              <a:gd name="connsiteY19" fmla="*/ 245531 h 499573"/>
              <a:gd name="connsiteX20" fmla="*/ 287866 w 507905"/>
              <a:gd name="connsiteY20" fmla="*/ 186280 h 499573"/>
              <a:gd name="connsiteX21" fmla="*/ 219281 w 507905"/>
              <a:gd name="connsiteY21" fmla="*/ 152415 h 499573"/>
              <a:gd name="connsiteX22" fmla="*/ 287009 w 507905"/>
              <a:gd name="connsiteY22" fmla="*/ 152415 h 499573"/>
              <a:gd name="connsiteX23" fmla="*/ 371693 w 507905"/>
              <a:gd name="connsiteY23" fmla="*/ 245531 h 499573"/>
              <a:gd name="connsiteX24" fmla="*/ 371693 w 507905"/>
              <a:gd name="connsiteY24" fmla="*/ 288731 h 499573"/>
              <a:gd name="connsiteX25" fmla="*/ 338686 w 507905"/>
              <a:gd name="connsiteY25" fmla="*/ 321738 h 499573"/>
              <a:gd name="connsiteX26" fmla="*/ 160031 w 507905"/>
              <a:gd name="connsiteY26" fmla="*/ 321738 h 499573"/>
              <a:gd name="connsiteX27" fmla="*/ 135454 w 507905"/>
              <a:gd name="connsiteY27" fmla="*/ 288731 h 499573"/>
              <a:gd name="connsiteX28" fmla="*/ 135454 w 507905"/>
              <a:gd name="connsiteY28" fmla="*/ 245531 h 499573"/>
              <a:gd name="connsiteX29" fmla="*/ 219281 w 507905"/>
              <a:gd name="connsiteY29" fmla="*/ 152415 h 499573"/>
              <a:gd name="connsiteX30" fmla="*/ 200619 w 507905"/>
              <a:gd name="connsiteY30" fmla="*/ 93089 h 499573"/>
              <a:gd name="connsiteX31" fmla="*/ 84619 w 507905"/>
              <a:gd name="connsiteY31" fmla="*/ 217597 h 499573"/>
              <a:gd name="connsiteX32" fmla="*/ 84619 w 507905"/>
              <a:gd name="connsiteY32" fmla="*/ 439415 h 499573"/>
              <a:gd name="connsiteX33" fmla="*/ 110905 w 507905"/>
              <a:gd name="connsiteY33" fmla="*/ 465660 h 499573"/>
              <a:gd name="connsiteX34" fmla="*/ 397000 w 507905"/>
              <a:gd name="connsiteY34" fmla="*/ 465660 h 499573"/>
              <a:gd name="connsiteX35" fmla="*/ 423286 w 507905"/>
              <a:gd name="connsiteY35" fmla="*/ 439415 h 499573"/>
              <a:gd name="connsiteX36" fmla="*/ 423286 w 507905"/>
              <a:gd name="connsiteY36" fmla="*/ 217597 h 499573"/>
              <a:gd name="connsiteX37" fmla="*/ 324238 w 507905"/>
              <a:gd name="connsiteY37" fmla="*/ 93089 h 499573"/>
              <a:gd name="connsiteX38" fmla="*/ 214176 w 507905"/>
              <a:gd name="connsiteY38" fmla="*/ 59223 h 499573"/>
              <a:gd name="connsiteX39" fmla="*/ 293828 w 507905"/>
              <a:gd name="connsiteY39" fmla="*/ 59223 h 499573"/>
              <a:gd name="connsiteX40" fmla="*/ 293820 w 507905"/>
              <a:gd name="connsiteY40" fmla="*/ 59251 h 499573"/>
              <a:gd name="connsiteX41" fmla="*/ 324369 w 507905"/>
              <a:gd name="connsiteY41" fmla="*/ 59251 h 499573"/>
              <a:gd name="connsiteX42" fmla="*/ 381788 w 507905"/>
              <a:gd name="connsiteY42" fmla="*/ 71698 h 499573"/>
              <a:gd name="connsiteX43" fmla="*/ 457143 w 507905"/>
              <a:gd name="connsiteY43" fmla="*/ 217597 h 499573"/>
              <a:gd name="connsiteX44" fmla="*/ 457143 w 507905"/>
              <a:gd name="connsiteY44" fmla="*/ 330197 h 499573"/>
              <a:gd name="connsiteX45" fmla="*/ 507905 w 507905"/>
              <a:gd name="connsiteY45" fmla="*/ 385258 h 499573"/>
              <a:gd name="connsiteX46" fmla="*/ 457143 w 507905"/>
              <a:gd name="connsiteY46" fmla="*/ 440272 h 499573"/>
              <a:gd name="connsiteX47" fmla="*/ 396191 w 507905"/>
              <a:gd name="connsiteY47" fmla="*/ 499573 h 499573"/>
              <a:gd name="connsiteX48" fmla="*/ 111715 w 507905"/>
              <a:gd name="connsiteY48" fmla="*/ 499573 h 499573"/>
              <a:gd name="connsiteX49" fmla="*/ 50762 w 507905"/>
              <a:gd name="connsiteY49" fmla="*/ 440272 h 499573"/>
              <a:gd name="connsiteX50" fmla="*/ 0 w 507905"/>
              <a:gd name="connsiteY50" fmla="*/ 385258 h 499573"/>
              <a:gd name="connsiteX51" fmla="*/ 50762 w 507905"/>
              <a:gd name="connsiteY51" fmla="*/ 330197 h 499573"/>
              <a:gd name="connsiteX52" fmla="*/ 50762 w 507905"/>
              <a:gd name="connsiteY52" fmla="*/ 218406 h 499573"/>
              <a:gd name="connsiteX53" fmla="*/ 140782 w 507905"/>
              <a:gd name="connsiteY53" fmla="*/ 71711 h 499573"/>
              <a:gd name="connsiteX54" fmla="*/ 201339 w 507905"/>
              <a:gd name="connsiteY54" fmla="*/ 59251 h 499573"/>
              <a:gd name="connsiteX55" fmla="*/ 214185 w 507905"/>
              <a:gd name="connsiteY55" fmla="*/ 59251 h 499573"/>
              <a:gd name="connsiteX56" fmla="*/ 228616 w 507905"/>
              <a:gd name="connsiteY56" fmla="*/ 0 h 499573"/>
              <a:gd name="connsiteX57" fmla="*/ 279388 w 507905"/>
              <a:gd name="connsiteY57" fmla="*/ 0 h 499573"/>
              <a:gd name="connsiteX58" fmla="*/ 330208 w 507905"/>
              <a:gd name="connsiteY58" fmla="*/ 50773 h 499573"/>
              <a:gd name="connsiteX59" fmla="*/ 329351 w 507905"/>
              <a:gd name="connsiteY59" fmla="*/ 59251 h 499573"/>
              <a:gd name="connsiteX60" fmla="*/ 324369 w 507905"/>
              <a:gd name="connsiteY60" fmla="*/ 59251 h 499573"/>
              <a:gd name="connsiteX61" fmla="*/ 324238 w 507905"/>
              <a:gd name="connsiteY61" fmla="*/ 59223 h 499573"/>
              <a:gd name="connsiteX62" fmla="*/ 293828 w 507905"/>
              <a:gd name="connsiteY62" fmla="*/ 59223 h 499573"/>
              <a:gd name="connsiteX63" fmla="*/ 296344 w 507905"/>
              <a:gd name="connsiteY63" fmla="*/ 50773 h 499573"/>
              <a:gd name="connsiteX64" fmla="*/ 279388 w 507905"/>
              <a:gd name="connsiteY64" fmla="*/ 33865 h 499573"/>
              <a:gd name="connsiteX65" fmla="*/ 228616 w 507905"/>
              <a:gd name="connsiteY65" fmla="*/ 33865 h 499573"/>
              <a:gd name="connsiteX66" fmla="*/ 211660 w 507905"/>
              <a:gd name="connsiteY66" fmla="*/ 50773 h 499573"/>
              <a:gd name="connsiteX67" fmla="*/ 214176 w 507905"/>
              <a:gd name="connsiteY67" fmla="*/ 59223 h 499573"/>
              <a:gd name="connsiteX68" fmla="*/ 201477 w 507905"/>
              <a:gd name="connsiteY68" fmla="*/ 59223 h 499573"/>
              <a:gd name="connsiteX69" fmla="*/ 201339 w 507905"/>
              <a:gd name="connsiteY69" fmla="*/ 59251 h 499573"/>
              <a:gd name="connsiteX70" fmla="*/ 178653 w 507905"/>
              <a:gd name="connsiteY70" fmla="*/ 59251 h 499573"/>
              <a:gd name="connsiteX71" fmla="*/ 177796 w 507905"/>
              <a:gd name="connsiteY71" fmla="*/ 50773 h 499573"/>
              <a:gd name="connsiteX72" fmla="*/ 228616 w 507905"/>
              <a:gd name="connsiteY72" fmla="*/ 0 h 49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07905" h="499573">
                <a:moveTo>
                  <a:pt x="143932" y="372559"/>
                </a:moveTo>
                <a:lnTo>
                  <a:pt x="364072" y="372559"/>
                </a:lnTo>
                <a:cubicBezTo>
                  <a:pt x="373408" y="372559"/>
                  <a:pt x="381028" y="380180"/>
                  <a:pt x="381028" y="389468"/>
                </a:cubicBezTo>
                <a:cubicBezTo>
                  <a:pt x="381028" y="398803"/>
                  <a:pt x="373408" y="406424"/>
                  <a:pt x="364072" y="406424"/>
                </a:cubicBezTo>
                <a:lnTo>
                  <a:pt x="143932" y="406424"/>
                </a:lnTo>
                <a:cubicBezTo>
                  <a:pt x="134597" y="406424"/>
                  <a:pt x="126976" y="398803"/>
                  <a:pt x="126976" y="389468"/>
                </a:cubicBezTo>
                <a:cubicBezTo>
                  <a:pt x="126976" y="380180"/>
                  <a:pt x="134597" y="372559"/>
                  <a:pt x="143932" y="372559"/>
                </a:cubicBezTo>
                <a:close/>
                <a:moveTo>
                  <a:pt x="50762" y="364920"/>
                </a:moveTo>
                <a:cubicBezTo>
                  <a:pt x="41476" y="366587"/>
                  <a:pt x="33857" y="375065"/>
                  <a:pt x="33857" y="385258"/>
                </a:cubicBezTo>
                <a:cubicBezTo>
                  <a:pt x="33857" y="395404"/>
                  <a:pt x="41476" y="403882"/>
                  <a:pt x="50762" y="406406"/>
                </a:cubicBezTo>
                <a:close/>
                <a:moveTo>
                  <a:pt x="457143" y="364062"/>
                </a:moveTo>
                <a:lnTo>
                  <a:pt x="457143" y="405549"/>
                </a:lnTo>
                <a:cubicBezTo>
                  <a:pt x="466429" y="403882"/>
                  <a:pt x="474048" y="395404"/>
                  <a:pt x="474048" y="384401"/>
                </a:cubicBezTo>
                <a:cubicBezTo>
                  <a:pt x="474048" y="374208"/>
                  <a:pt x="466429" y="365777"/>
                  <a:pt x="457143" y="364062"/>
                </a:cubicBezTo>
                <a:close/>
                <a:moveTo>
                  <a:pt x="220138" y="186280"/>
                </a:moveTo>
                <a:cubicBezTo>
                  <a:pt x="187131" y="186280"/>
                  <a:pt x="169318" y="212524"/>
                  <a:pt x="169318" y="245531"/>
                </a:cubicBezTo>
                <a:lnTo>
                  <a:pt x="169318" y="287016"/>
                </a:lnTo>
                <a:cubicBezTo>
                  <a:pt x="169318" y="287874"/>
                  <a:pt x="170176" y="287874"/>
                  <a:pt x="170176" y="287874"/>
                </a:cubicBezTo>
                <a:lnTo>
                  <a:pt x="337829" y="287874"/>
                </a:lnTo>
                <a:lnTo>
                  <a:pt x="338686" y="245531"/>
                </a:lnTo>
                <a:cubicBezTo>
                  <a:pt x="338686" y="212524"/>
                  <a:pt x="320873" y="186280"/>
                  <a:pt x="287866" y="186280"/>
                </a:cubicBezTo>
                <a:close/>
                <a:moveTo>
                  <a:pt x="219281" y="152415"/>
                </a:moveTo>
                <a:lnTo>
                  <a:pt x="287009" y="152415"/>
                </a:lnTo>
                <a:cubicBezTo>
                  <a:pt x="338686" y="152415"/>
                  <a:pt x="371693" y="193900"/>
                  <a:pt x="371693" y="245531"/>
                </a:cubicBezTo>
                <a:lnTo>
                  <a:pt x="371693" y="288731"/>
                </a:lnTo>
                <a:cubicBezTo>
                  <a:pt x="371693" y="306497"/>
                  <a:pt x="357309" y="321738"/>
                  <a:pt x="338686" y="321738"/>
                </a:cubicBezTo>
                <a:lnTo>
                  <a:pt x="160031" y="321738"/>
                </a:lnTo>
                <a:cubicBezTo>
                  <a:pt x="142217" y="321738"/>
                  <a:pt x="135454" y="307354"/>
                  <a:pt x="135454" y="288731"/>
                </a:cubicBezTo>
                <a:lnTo>
                  <a:pt x="135454" y="245531"/>
                </a:lnTo>
                <a:cubicBezTo>
                  <a:pt x="135454" y="193900"/>
                  <a:pt x="168461" y="152415"/>
                  <a:pt x="219281" y="152415"/>
                </a:cubicBezTo>
                <a:close/>
                <a:moveTo>
                  <a:pt x="200619" y="93089"/>
                </a:moveTo>
                <a:cubicBezTo>
                  <a:pt x="132048" y="93089"/>
                  <a:pt x="84619" y="149008"/>
                  <a:pt x="84619" y="217597"/>
                </a:cubicBezTo>
                <a:lnTo>
                  <a:pt x="84619" y="439415"/>
                </a:lnTo>
                <a:cubicBezTo>
                  <a:pt x="84619" y="453847"/>
                  <a:pt x="96476" y="465660"/>
                  <a:pt x="110905" y="465660"/>
                </a:cubicBezTo>
                <a:lnTo>
                  <a:pt x="397000" y="465660"/>
                </a:lnTo>
                <a:cubicBezTo>
                  <a:pt x="411429" y="465660"/>
                  <a:pt x="423286" y="453847"/>
                  <a:pt x="423286" y="439415"/>
                </a:cubicBezTo>
                <a:lnTo>
                  <a:pt x="423286" y="217597"/>
                </a:lnTo>
                <a:cubicBezTo>
                  <a:pt x="423286" y="149008"/>
                  <a:pt x="392810" y="93089"/>
                  <a:pt x="324238" y="93089"/>
                </a:cubicBezTo>
                <a:close/>
                <a:moveTo>
                  <a:pt x="214176" y="59223"/>
                </a:moveTo>
                <a:lnTo>
                  <a:pt x="293828" y="59223"/>
                </a:lnTo>
                <a:lnTo>
                  <a:pt x="293820" y="59251"/>
                </a:lnTo>
                <a:lnTo>
                  <a:pt x="324369" y="59251"/>
                </a:lnTo>
                <a:lnTo>
                  <a:pt x="381788" y="71698"/>
                </a:lnTo>
                <a:cubicBezTo>
                  <a:pt x="431429" y="95789"/>
                  <a:pt x="457143" y="152151"/>
                  <a:pt x="457143" y="217597"/>
                </a:cubicBezTo>
                <a:lnTo>
                  <a:pt x="457143" y="330197"/>
                </a:lnTo>
                <a:cubicBezTo>
                  <a:pt x="485905" y="332721"/>
                  <a:pt x="507905" y="356441"/>
                  <a:pt x="507905" y="385258"/>
                </a:cubicBezTo>
                <a:cubicBezTo>
                  <a:pt x="507905" y="414027"/>
                  <a:pt x="485905" y="437748"/>
                  <a:pt x="457143" y="440272"/>
                </a:cubicBezTo>
                <a:cubicBezTo>
                  <a:pt x="456286" y="473281"/>
                  <a:pt x="429191" y="499573"/>
                  <a:pt x="396191" y="499573"/>
                </a:cubicBezTo>
                <a:lnTo>
                  <a:pt x="111715" y="499573"/>
                </a:lnTo>
                <a:cubicBezTo>
                  <a:pt x="78715" y="499573"/>
                  <a:pt x="51619" y="473281"/>
                  <a:pt x="50762" y="440272"/>
                </a:cubicBezTo>
                <a:cubicBezTo>
                  <a:pt x="22000" y="437748"/>
                  <a:pt x="0" y="414027"/>
                  <a:pt x="0" y="385258"/>
                </a:cubicBezTo>
                <a:cubicBezTo>
                  <a:pt x="0" y="356441"/>
                  <a:pt x="22000" y="332721"/>
                  <a:pt x="50762" y="330197"/>
                </a:cubicBezTo>
                <a:lnTo>
                  <a:pt x="50762" y="218406"/>
                </a:lnTo>
                <a:cubicBezTo>
                  <a:pt x="50762" y="152354"/>
                  <a:pt x="86012" y="95839"/>
                  <a:pt x="140782" y="71711"/>
                </a:cubicBezTo>
                <a:lnTo>
                  <a:pt x="201339" y="59251"/>
                </a:lnTo>
                <a:lnTo>
                  <a:pt x="214185" y="59251"/>
                </a:lnTo>
                <a:close/>
                <a:moveTo>
                  <a:pt x="228616" y="0"/>
                </a:moveTo>
                <a:lnTo>
                  <a:pt x="279388" y="0"/>
                </a:lnTo>
                <a:cubicBezTo>
                  <a:pt x="307346" y="0"/>
                  <a:pt x="330208" y="22862"/>
                  <a:pt x="330208" y="50773"/>
                </a:cubicBezTo>
                <a:cubicBezTo>
                  <a:pt x="330208" y="53345"/>
                  <a:pt x="330208" y="56727"/>
                  <a:pt x="329351" y="59251"/>
                </a:cubicBezTo>
                <a:lnTo>
                  <a:pt x="324369" y="59251"/>
                </a:lnTo>
                <a:lnTo>
                  <a:pt x="324238" y="59223"/>
                </a:lnTo>
                <a:lnTo>
                  <a:pt x="293828" y="59223"/>
                </a:lnTo>
                <a:lnTo>
                  <a:pt x="296344" y="50773"/>
                </a:lnTo>
                <a:cubicBezTo>
                  <a:pt x="296344" y="41485"/>
                  <a:pt x="288724" y="33865"/>
                  <a:pt x="279388" y="33865"/>
                </a:cubicBezTo>
                <a:lnTo>
                  <a:pt x="228616" y="33865"/>
                </a:lnTo>
                <a:cubicBezTo>
                  <a:pt x="219281" y="33865"/>
                  <a:pt x="211660" y="41485"/>
                  <a:pt x="211660" y="50773"/>
                </a:cubicBezTo>
                <a:lnTo>
                  <a:pt x="214176" y="59223"/>
                </a:lnTo>
                <a:lnTo>
                  <a:pt x="201477" y="59223"/>
                </a:lnTo>
                <a:lnTo>
                  <a:pt x="201339" y="59251"/>
                </a:lnTo>
                <a:lnTo>
                  <a:pt x="178653" y="59251"/>
                </a:lnTo>
                <a:cubicBezTo>
                  <a:pt x="177796" y="56727"/>
                  <a:pt x="177796" y="53345"/>
                  <a:pt x="177796" y="50773"/>
                </a:cubicBezTo>
                <a:cubicBezTo>
                  <a:pt x="177796" y="22862"/>
                  <a:pt x="200658" y="0"/>
                  <a:pt x="2286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7E0D76A-36E0-4A69-83B1-83ADDF1A408B}"/>
              </a:ext>
            </a:extLst>
          </p:cNvPr>
          <p:cNvSpPr txBox="1"/>
          <p:nvPr/>
        </p:nvSpPr>
        <p:spPr>
          <a:xfrm>
            <a:off x="1836093" y="2185607"/>
            <a:ext cx="4293930" cy="2498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图书馆总管在</a:t>
            </a:r>
            <a:r>
              <a:rPr lang="en-US" altLang="zh-CN" sz="2400" dirty="0">
                <a:latin typeface="+mn-ea"/>
              </a:rPr>
              <a:t>2</a:t>
            </a:r>
            <a:r>
              <a:rPr lang="zh-CN" altLang="en-US" sz="2400" dirty="0">
                <a:latin typeface="+mn-ea"/>
              </a:rPr>
              <a:t>楼、</a:t>
            </a:r>
            <a:r>
              <a:rPr lang="en-US" altLang="zh-CN" sz="2400" dirty="0">
                <a:latin typeface="+mn-ea"/>
              </a:rPr>
              <a:t>3</a:t>
            </a:r>
            <a:r>
              <a:rPr lang="zh-CN" altLang="en-US" sz="2400" dirty="0">
                <a:latin typeface="+mn-ea"/>
              </a:rPr>
              <a:t>楼、</a:t>
            </a:r>
            <a:r>
              <a:rPr lang="en-US" altLang="zh-CN" sz="2400" dirty="0">
                <a:latin typeface="+mn-ea"/>
              </a:rPr>
              <a:t>4</a:t>
            </a:r>
            <a:r>
              <a:rPr lang="zh-CN" altLang="en-US" sz="2400" dirty="0">
                <a:latin typeface="+mn-ea"/>
              </a:rPr>
              <a:t>楼、</a:t>
            </a:r>
            <a:r>
              <a:rPr lang="en-US" altLang="zh-CN" sz="2400" dirty="0">
                <a:latin typeface="+mn-ea"/>
              </a:rPr>
              <a:t>5</a:t>
            </a:r>
            <a:r>
              <a:rPr lang="zh-CN" altLang="en-US" sz="2400" dirty="0">
                <a:latin typeface="+mn-ea"/>
              </a:rPr>
              <a:t>楼的电梯旁设置了大约</a:t>
            </a:r>
            <a:r>
              <a:rPr lang="en-US" altLang="zh-CN" sz="2800" b="1" dirty="0">
                <a:solidFill>
                  <a:srgbClr val="F08A51"/>
                </a:solidFill>
                <a:latin typeface="+mn-ea"/>
              </a:rPr>
              <a:t>900</a:t>
            </a:r>
            <a:r>
              <a:rPr lang="zh-CN" altLang="en-US" sz="2800" b="1" dirty="0">
                <a:solidFill>
                  <a:srgbClr val="F08A51"/>
                </a:solidFill>
                <a:latin typeface="+mn-ea"/>
              </a:rPr>
              <a:t>个存包柜</a:t>
            </a:r>
            <a:endParaRPr lang="en-US" altLang="zh-CN" sz="2400" dirty="0">
              <a:solidFill>
                <a:srgbClr val="F08A51"/>
              </a:solidFill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每学期期初图书馆会统一办理存包柜申请事宜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B07F25-D2B0-4116-8FB4-041683A4AD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83"/>
          <a:stretch/>
        </p:blipFill>
        <p:spPr>
          <a:xfrm>
            <a:off x="6328893" y="2004050"/>
            <a:ext cx="5156646" cy="2861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ïš1iḋé">
            <a:extLst>
              <a:ext uri="{FF2B5EF4-FFF2-40B4-BE49-F238E27FC236}">
                <a16:creationId xmlns:a16="http://schemas.microsoft.com/office/drawing/2014/main" id="{F7BF8A42-1703-4DFF-A861-42F5B76BB07D}"/>
              </a:ext>
            </a:extLst>
          </p:cNvPr>
          <p:cNvSpPr txBox="1"/>
          <p:nvPr/>
        </p:nvSpPr>
        <p:spPr bwMode="auto">
          <a:xfrm>
            <a:off x="251351" y="3052950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存包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252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空间与设施服务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6" name="íṧ1íḓé">
            <a:extLst>
              <a:ext uri="{FF2B5EF4-FFF2-40B4-BE49-F238E27FC236}">
                <a16:creationId xmlns:a16="http://schemas.microsoft.com/office/drawing/2014/main" id="{C4531F72-C87B-4749-A7E6-BDC97A77B1E7}"/>
              </a:ext>
            </a:extLst>
          </p:cNvPr>
          <p:cNvSpPr/>
          <p:nvPr/>
        </p:nvSpPr>
        <p:spPr>
          <a:xfrm>
            <a:off x="489870" y="1470625"/>
            <a:ext cx="1298788" cy="1526104"/>
          </a:xfrm>
          <a:prstGeom prst="roundRect">
            <a:avLst>
              <a:gd name="adj" fmla="val 8264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ï$ḻïḓè">
            <a:extLst>
              <a:ext uri="{FF2B5EF4-FFF2-40B4-BE49-F238E27FC236}">
                <a16:creationId xmlns:a16="http://schemas.microsoft.com/office/drawing/2014/main" id="{C2FF2130-B06B-4EA8-B703-09326D1AA1B6}"/>
              </a:ext>
            </a:extLst>
          </p:cNvPr>
          <p:cNvSpPr/>
          <p:nvPr/>
        </p:nvSpPr>
        <p:spPr>
          <a:xfrm>
            <a:off x="851374" y="1163226"/>
            <a:ext cx="607707" cy="6084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iconfont-11260-5327122">
            <a:extLst>
              <a:ext uri="{FF2B5EF4-FFF2-40B4-BE49-F238E27FC236}">
                <a16:creationId xmlns:a16="http://schemas.microsoft.com/office/drawing/2014/main" id="{F1670703-4651-45B8-857E-A989C379217A}"/>
              </a:ext>
            </a:extLst>
          </p:cNvPr>
          <p:cNvSpPr>
            <a:spLocks noChangeAspect="1"/>
          </p:cNvSpPr>
          <p:nvPr/>
        </p:nvSpPr>
        <p:spPr bwMode="auto">
          <a:xfrm>
            <a:off x="974040" y="1888881"/>
            <a:ext cx="379610" cy="942126"/>
          </a:xfrm>
          <a:custGeom>
            <a:avLst/>
            <a:gdLst>
              <a:gd name="connsiteX0" fmla="*/ 18147 w 268441"/>
              <a:gd name="connsiteY0" fmla="*/ 409058 h 609189"/>
              <a:gd name="connsiteX1" fmla="*/ 250293 w 268441"/>
              <a:gd name="connsiteY1" fmla="*/ 409058 h 609189"/>
              <a:gd name="connsiteX2" fmla="*/ 250293 w 268441"/>
              <a:gd name="connsiteY2" fmla="*/ 427255 h 609189"/>
              <a:gd name="connsiteX3" fmla="*/ 18147 w 268441"/>
              <a:gd name="connsiteY3" fmla="*/ 427255 h 609189"/>
              <a:gd name="connsiteX4" fmla="*/ 18147 w 268441"/>
              <a:gd name="connsiteY4" fmla="*/ 299783 h 609189"/>
              <a:gd name="connsiteX5" fmla="*/ 250293 w 268441"/>
              <a:gd name="connsiteY5" fmla="*/ 299783 h 609189"/>
              <a:gd name="connsiteX6" fmla="*/ 250293 w 268441"/>
              <a:gd name="connsiteY6" fmla="*/ 318027 h 609189"/>
              <a:gd name="connsiteX7" fmla="*/ 18147 w 268441"/>
              <a:gd name="connsiteY7" fmla="*/ 318027 h 609189"/>
              <a:gd name="connsiteX8" fmla="*/ 86466 w 268441"/>
              <a:gd name="connsiteY8" fmla="*/ 68944 h 609189"/>
              <a:gd name="connsiteX9" fmla="*/ 104654 w 268441"/>
              <a:gd name="connsiteY9" fmla="*/ 68944 h 609189"/>
              <a:gd name="connsiteX10" fmla="*/ 104692 w 268441"/>
              <a:gd name="connsiteY10" fmla="*/ 69653 h 609189"/>
              <a:gd name="connsiteX11" fmla="*/ 67968 w 268441"/>
              <a:gd name="connsiteY11" fmla="*/ 150355 h 609189"/>
              <a:gd name="connsiteX12" fmla="*/ 18147 w 268441"/>
              <a:gd name="connsiteY12" fmla="*/ 278648 h 609189"/>
              <a:gd name="connsiteX13" fmla="*/ 18147 w 268441"/>
              <a:gd name="connsiteY13" fmla="*/ 299783 h 609189"/>
              <a:gd name="connsiteX14" fmla="*/ 12269 w 268441"/>
              <a:gd name="connsiteY14" fmla="*/ 299783 h 609189"/>
              <a:gd name="connsiteX15" fmla="*/ 3174 w 268441"/>
              <a:gd name="connsiteY15" fmla="*/ 308881 h 609189"/>
              <a:gd name="connsiteX16" fmla="*/ 12269 w 268441"/>
              <a:gd name="connsiteY16" fmla="*/ 318027 h 609189"/>
              <a:gd name="connsiteX17" fmla="*/ 18147 w 268441"/>
              <a:gd name="connsiteY17" fmla="*/ 318027 h 609189"/>
              <a:gd name="connsiteX18" fmla="*/ 18147 w 268441"/>
              <a:gd name="connsiteY18" fmla="*/ 409058 h 609189"/>
              <a:gd name="connsiteX19" fmla="*/ 12269 w 268441"/>
              <a:gd name="connsiteY19" fmla="*/ 409058 h 609189"/>
              <a:gd name="connsiteX20" fmla="*/ 3174 w 268441"/>
              <a:gd name="connsiteY20" fmla="*/ 418157 h 609189"/>
              <a:gd name="connsiteX21" fmla="*/ 12269 w 268441"/>
              <a:gd name="connsiteY21" fmla="*/ 427255 h 609189"/>
              <a:gd name="connsiteX22" fmla="*/ 18147 w 268441"/>
              <a:gd name="connsiteY22" fmla="*/ 427255 h 609189"/>
              <a:gd name="connsiteX23" fmla="*/ 18147 w 268441"/>
              <a:gd name="connsiteY23" fmla="*/ 590998 h 609189"/>
              <a:gd name="connsiteX24" fmla="*/ 250293 w 268441"/>
              <a:gd name="connsiteY24" fmla="*/ 590998 h 609189"/>
              <a:gd name="connsiteX25" fmla="*/ 250293 w 268441"/>
              <a:gd name="connsiteY25" fmla="*/ 427255 h 609189"/>
              <a:gd name="connsiteX26" fmla="*/ 256961 w 268441"/>
              <a:gd name="connsiteY26" fmla="*/ 427255 h 609189"/>
              <a:gd name="connsiteX27" fmla="*/ 266055 w 268441"/>
              <a:gd name="connsiteY27" fmla="*/ 418157 h 609189"/>
              <a:gd name="connsiteX28" fmla="*/ 256961 w 268441"/>
              <a:gd name="connsiteY28" fmla="*/ 409058 h 609189"/>
              <a:gd name="connsiteX29" fmla="*/ 250293 w 268441"/>
              <a:gd name="connsiteY29" fmla="*/ 409058 h 609189"/>
              <a:gd name="connsiteX30" fmla="*/ 250293 w 268441"/>
              <a:gd name="connsiteY30" fmla="*/ 318027 h 609189"/>
              <a:gd name="connsiteX31" fmla="*/ 256961 w 268441"/>
              <a:gd name="connsiteY31" fmla="*/ 318027 h 609189"/>
              <a:gd name="connsiteX32" fmla="*/ 266055 w 268441"/>
              <a:gd name="connsiteY32" fmla="*/ 308881 h 609189"/>
              <a:gd name="connsiteX33" fmla="*/ 256961 w 268441"/>
              <a:gd name="connsiteY33" fmla="*/ 299783 h 609189"/>
              <a:gd name="connsiteX34" fmla="*/ 250293 w 268441"/>
              <a:gd name="connsiteY34" fmla="*/ 299783 h 609189"/>
              <a:gd name="connsiteX35" fmla="*/ 250293 w 268441"/>
              <a:gd name="connsiteY35" fmla="*/ 278553 h 609189"/>
              <a:gd name="connsiteX36" fmla="*/ 200473 w 268441"/>
              <a:gd name="connsiteY36" fmla="*/ 150308 h 609189"/>
              <a:gd name="connsiteX37" fmla="*/ 163728 w 268441"/>
              <a:gd name="connsiteY37" fmla="*/ 69585 h 609189"/>
              <a:gd name="connsiteX38" fmla="*/ 163761 w 268441"/>
              <a:gd name="connsiteY38" fmla="*/ 68944 h 609189"/>
              <a:gd name="connsiteX39" fmla="*/ 181991 w 268441"/>
              <a:gd name="connsiteY39" fmla="*/ 68944 h 609189"/>
              <a:gd name="connsiteX40" fmla="*/ 181972 w 268441"/>
              <a:gd name="connsiteY40" fmla="*/ 69391 h 609189"/>
              <a:gd name="connsiteX41" fmla="*/ 211523 w 268441"/>
              <a:gd name="connsiteY41" fmla="*/ 135783 h 609189"/>
              <a:gd name="connsiteX42" fmla="*/ 268440 w 268441"/>
              <a:gd name="connsiteY42" fmla="*/ 278505 h 609189"/>
              <a:gd name="connsiteX43" fmla="*/ 268440 w 268441"/>
              <a:gd name="connsiteY43" fmla="*/ 599998 h 609189"/>
              <a:gd name="connsiteX44" fmla="*/ 259438 w 268441"/>
              <a:gd name="connsiteY44" fmla="*/ 609189 h 609189"/>
              <a:gd name="connsiteX45" fmla="*/ 9097 w 268441"/>
              <a:gd name="connsiteY45" fmla="*/ 609189 h 609189"/>
              <a:gd name="connsiteX46" fmla="*/ 0 w 268441"/>
              <a:gd name="connsiteY46" fmla="*/ 600046 h 609189"/>
              <a:gd name="connsiteX47" fmla="*/ 0 w 268441"/>
              <a:gd name="connsiteY47" fmla="*/ 278553 h 609189"/>
              <a:gd name="connsiteX48" fmla="*/ 56870 w 268441"/>
              <a:gd name="connsiteY48" fmla="*/ 135831 h 609189"/>
              <a:gd name="connsiteX49" fmla="*/ 86488 w 268441"/>
              <a:gd name="connsiteY49" fmla="*/ 69419 h 609189"/>
              <a:gd name="connsiteX50" fmla="*/ 87126 w 268441"/>
              <a:gd name="connsiteY50" fmla="*/ 18201 h 609189"/>
              <a:gd name="connsiteX51" fmla="*/ 87126 w 268441"/>
              <a:gd name="connsiteY51" fmla="*/ 50696 h 609189"/>
              <a:gd name="connsiteX52" fmla="*/ 181461 w 268441"/>
              <a:gd name="connsiteY52" fmla="*/ 50696 h 609189"/>
              <a:gd name="connsiteX53" fmla="*/ 181461 w 268441"/>
              <a:gd name="connsiteY53" fmla="*/ 18201 h 609189"/>
              <a:gd name="connsiteX54" fmla="*/ 78035 w 268441"/>
              <a:gd name="connsiteY54" fmla="*/ 0 h 609189"/>
              <a:gd name="connsiteX55" fmla="*/ 190599 w 268441"/>
              <a:gd name="connsiteY55" fmla="*/ 0 h 609189"/>
              <a:gd name="connsiteX56" fmla="*/ 199690 w 268441"/>
              <a:gd name="connsiteY56" fmla="*/ 9100 h 609189"/>
              <a:gd name="connsiteX57" fmla="*/ 199690 w 268441"/>
              <a:gd name="connsiteY57" fmla="*/ 59844 h 609189"/>
              <a:gd name="connsiteX58" fmla="*/ 190599 w 268441"/>
              <a:gd name="connsiteY58" fmla="*/ 68944 h 609189"/>
              <a:gd name="connsiteX59" fmla="*/ 181991 w 268441"/>
              <a:gd name="connsiteY59" fmla="*/ 68944 h 609189"/>
              <a:gd name="connsiteX60" fmla="*/ 182326 w 268441"/>
              <a:gd name="connsiteY60" fmla="*/ 61303 h 609189"/>
              <a:gd name="connsiteX61" fmla="*/ 174467 w 268441"/>
              <a:gd name="connsiteY61" fmla="*/ 51112 h 609189"/>
              <a:gd name="connsiteX62" fmla="*/ 164274 w 268441"/>
              <a:gd name="connsiteY62" fmla="*/ 58970 h 609189"/>
              <a:gd name="connsiteX63" fmla="*/ 163761 w 268441"/>
              <a:gd name="connsiteY63" fmla="*/ 68944 h 609189"/>
              <a:gd name="connsiteX64" fmla="*/ 104654 w 268441"/>
              <a:gd name="connsiteY64" fmla="*/ 68944 h 609189"/>
              <a:gd name="connsiteX65" fmla="*/ 104118 w 268441"/>
              <a:gd name="connsiteY65" fmla="*/ 59065 h 609189"/>
              <a:gd name="connsiteX66" fmla="*/ 93973 w 268441"/>
              <a:gd name="connsiteY66" fmla="*/ 51207 h 609189"/>
              <a:gd name="connsiteX67" fmla="*/ 86114 w 268441"/>
              <a:gd name="connsiteY67" fmla="*/ 61351 h 609189"/>
              <a:gd name="connsiteX68" fmla="*/ 86466 w 268441"/>
              <a:gd name="connsiteY68" fmla="*/ 68944 h 609189"/>
              <a:gd name="connsiteX69" fmla="*/ 78035 w 268441"/>
              <a:gd name="connsiteY69" fmla="*/ 68944 h 609189"/>
              <a:gd name="connsiteX70" fmla="*/ 68944 w 268441"/>
              <a:gd name="connsiteY70" fmla="*/ 59844 h 609189"/>
              <a:gd name="connsiteX71" fmla="*/ 68944 w 268441"/>
              <a:gd name="connsiteY71" fmla="*/ 9100 h 609189"/>
              <a:gd name="connsiteX72" fmla="*/ 78035 w 268441"/>
              <a:gd name="connsiteY72" fmla="*/ 0 h 60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68441" h="609189">
                <a:moveTo>
                  <a:pt x="18147" y="409058"/>
                </a:moveTo>
                <a:lnTo>
                  <a:pt x="250293" y="409058"/>
                </a:lnTo>
                <a:lnTo>
                  <a:pt x="250293" y="427255"/>
                </a:lnTo>
                <a:lnTo>
                  <a:pt x="18147" y="427255"/>
                </a:lnTo>
                <a:close/>
                <a:moveTo>
                  <a:pt x="18147" y="299783"/>
                </a:moveTo>
                <a:lnTo>
                  <a:pt x="250293" y="299783"/>
                </a:lnTo>
                <a:lnTo>
                  <a:pt x="250293" y="318027"/>
                </a:lnTo>
                <a:lnTo>
                  <a:pt x="18147" y="318027"/>
                </a:lnTo>
                <a:close/>
                <a:moveTo>
                  <a:pt x="86466" y="68944"/>
                </a:moveTo>
                <a:lnTo>
                  <a:pt x="104654" y="68944"/>
                </a:lnTo>
                <a:lnTo>
                  <a:pt x="104692" y="69653"/>
                </a:lnTo>
                <a:cubicBezTo>
                  <a:pt x="104708" y="87888"/>
                  <a:pt x="100403" y="125497"/>
                  <a:pt x="67968" y="150355"/>
                </a:cubicBezTo>
                <a:cubicBezTo>
                  <a:pt x="26863" y="181881"/>
                  <a:pt x="18147" y="237503"/>
                  <a:pt x="18147" y="278648"/>
                </a:cubicBezTo>
                <a:lnTo>
                  <a:pt x="18147" y="299783"/>
                </a:lnTo>
                <a:lnTo>
                  <a:pt x="12269" y="299783"/>
                </a:lnTo>
                <a:cubicBezTo>
                  <a:pt x="7317" y="299783"/>
                  <a:pt x="3174" y="303927"/>
                  <a:pt x="3174" y="308881"/>
                </a:cubicBezTo>
                <a:cubicBezTo>
                  <a:pt x="3174" y="313883"/>
                  <a:pt x="7317" y="318027"/>
                  <a:pt x="12269" y="318027"/>
                </a:cubicBezTo>
                <a:lnTo>
                  <a:pt x="18147" y="318027"/>
                </a:lnTo>
                <a:lnTo>
                  <a:pt x="18147" y="409058"/>
                </a:lnTo>
                <a:lnTo>
                  <a:pt x="12269" y="409058"/>
                </a:lnTo>
                <a:cubicBezTo>
                  <a:pt x="7317" y="409058"/>
                  <a:pt x="3174" y="413155"/>
                  <a:pt x="3174" y="418157"/>
                </a:cubicBezTo>
                <a:cubicBezTo>
                  <a:pt x="3174" y="423158"/>
                  <a:pt x="7317" y="427255"/>
                  <a:pt x="12269" y="427255"/>
                </a:cubicBezTo>
                <a:lnTo>
                  <a:pt x="18147" y="427255"/>
                </a:lnTo>
                <a:lnTo>
                  <a:pt x="18147" y="590998"/>
                </a:lnTo>
                <a:lnTo>
                  <a:pt x="250293" y="590998"/>
                </a:lnTo>
                <a:lnTo>
                  <a:pt x="250293" y="427255"/>
                </a:lnTo>
                <a:lnTo>
                  <a:pt x="256961" y="427255"/>
                </a:lnTo>
                <a:cubicBezTo>
                  <a:pt x="261960" y="427255"/>
                  <a:pt x="266055" y="423158"/>
                  <a:pt x="266055" y="418157"/>
                </a:cubicBezTo>
                <a:cubicBezTo>
                  <a:pt x="266055" y="413155"/>
                  <a:pt x="261960" y="409058"/>
                  <a:pt x="256961" y="409058"/>
                </a:cubicBezTo>
                <a:lnTo>
                  <a:pt x="250293" y="409058"/>
                </a:lnTo>
                <a:lnTo>
                  <a:pt x="250293" y="318027"/>
                </a:lnTo>
                <a:lnTo>
                  <a:pt x="256961" y="318027"/>
                </a:lnTo>
                <a:cubicBezTo>
                  <a:pt x="261960" y="318027"/>
                  <a:pt x="266055" y="313978"/>
                  <a:pt x="266055" y="308881"/>
                </a:cubicBezTo>
                <a:cubicBezTo>
                  <a:pt x="266055" y="303927"/>
                  <a:pt x="261960" y="299783"/>
                  <a:pt x="256961" y="299783"/>
                </a:cubicBezTo>
                <a:lnTo>
                  <a:pt x="250293" y="299783"/>
                </a:lnTo>
                <a:lnTo>
                  <a:pt x="250293" y="278553"/>
                </a:lnTo>
                <a:cubicBezTo>
                  <a:pt x="250293" y="237455"/>
                  <a:pt x="241625" y="181833"/>
                  <a:pt x="200473" y="150308"/>
                </a:cubicBezTo>
                <a:cubicBezTo>
                  <a:pt x="168037" y="125449"/>
                  <a:pt x="163733" y="87840"/>
                  <a:pt x="163728" y="69585"/>
                </a:cubicBezTo>
                <a:lnTo>
                  <a:pt x="163761" y="68944"/>
                </a:lnTo>
                <a:lnTo>
                  <a:pt x="181991" y="68944"/>
                </a:lnTo>
                <a:lnTo>
                  <a:pt x="181972" y="69391"/>
                </a:lnTo>
                <a:cubicBezTo>
                  <a:pt x="182016" y="84155"/>
                  <a:pt x="185410" y="115782"/>
                  <a:pt x="211523" y="135783"/>
                </a:cubicBezTo>
                <a:cubicBezTo>
                  <a:pt x="258533" y="171833"/>
                  <a:pt x="268440" y="233312"/>
                  <a:pt x="268440" y="278505"/>
                </a:cubicBezTo>
                <a:lnTo>
                  <a:pt x="268440" y="599998"/>
                </a:lnTo>
                <a:cubicBezTo>
                  <a:pt x="268535" y="605141"/>
                  <a:pt x="264487" y="609189"/>
                  <a:pt x="259438" y="609189"/>
                </a:cubicBezTo>
                <a:lnTo>
                  <a:pt x="9097" y="609189"/>
                </a:lnTo>
                <a:cubicBezTo>
                  <a:pt x="4096" y="609189"/>
                  <a:pt x="0" y="605046"/>
                  <a:pt x="0" y="600046"/>
                </a:cubicBezTo>
                <a:lnTo>
                  <a:pt x="0" y="278553"/>
                </a:lnTo>
                <a:cubicBezTo>
                  <a:pt x="0" y="233360"/>
                  <a:pt x="9860" y="171880"/>
                  <a:pt x="56870" y="135831"/>
                </a:cubicBezTo>
                <a:cubicBezTo>
                  <a:pt x="83126" y="115723"/>
                  <a:pt x="86475" y="84150"/>
                  <a:pt x="86488" y="69419"/>
                </a:cubicBezTo>
                <a:close/>
                <a:moveTo>
                  <a:pt x="87126" y="18201"/>
                </a:moveTo>
                <a:lnTo>
                  <a:pt x="87126" y="50696"/>
                </a:lnTo>
                <a:lnTo>
                  <a:pt x="181461" y="50696"/>
                </a:lnTo>
                <a:lnTo>
                  <a:pt x="181461" y="18201"/>
                </a:lnTo>
                <a:close/>
                <a:moveTo>
                  <a:pt x="78035" y="0"/>
                </a:moveTo>
                <a:lnTo>
                  <a:pt x="190599" y="0"/>
                </a:lnTo>
                <a:cubicBezTo>
                  <a:pt x="195549" y="0"/>
                  <a:pt x="199690" y="4050"/>
                  <a:pt x="199690" y="9100"/>
                </a:cubicBezTo>
                <a:lnTo>
                  <a:pt x="199690" y="59844"/>
                </a:lnTo>
                <a:cubicBezTo>
                  <a:pt x="199690" y="64799"/>
                  <a:pt x="195645" y="68944"/>
                  <a:pt x="190599" y="68944"/>
                </a:cubicBezTo>
                <a:lnTo>
                  <a:pt x="181991" y="68944"/>
                </a:lnTo>
                <a:lnTo>
                  <a:pt x="182326" y="61303"/>
                </a:lnTo>
                <a:cubicBezTo>
                  <a:pt x="182993" y="56350"/>
                  <a:pt x="179468" y="51779"/>
                  <a:pt x="174467" y="51112"/>
                </a:cubicBezTo>
                <a:cubicBezTo>
                  <a:pt x="169514" y="50493"/>
                  <a:pt x="164941" y="53969"/>
                  <a:pt x="164274" y="58970"/>
                </a:cubicBezTo>
                <a:lnTo>
                  <a:pt x="163761" y="68944"/>
                </a:lnTo>
                <a:lnTo>
                  <a:pt x="104654" y="68944"/>
                </a:lnTo>
                <a:lnTo>
                  <a:pt x="104118" y="59065"/>
                </a:lnTo>
                <a:cubicBezTo>
                  <a:pt x="103547" y="54065"/>
                  <a:pt x="98879" y="50541"/>
                  <a:pt x="93973" y="51207"/>
                </a:cubicBezTo>
                <a:cubicBezTo>
                  <a:pt x="88972" y="51779"/>
                  <a:pt x="85448" y="56350"/>
                  <a:pt x="86114" y="61351"/>
                </a:cubicBezTo>
                <a:lnTo>
                  <a:pt x="86466" y="68944"/>
                </a:lnTo>
                <a:lnTo>
                  <a:pt x="78035" y="68944"/>
                </a:lnTo>
                <a:cubicBezTo>
                  <a:pt x="73037" y="68944"/>
                  <a:pt x="68944" y="64799"/>
                  <a:pt x="68944" y="59844"/>
                </a:cubicBezTo>
                <a:lnTo>
                  <a:pt x="68944" y="9100"/>
                </a:lnTo>
                <a:cubicBezTo>
                  <a:pt x="68944" y="4098"/>
                  <a:pt x="73037" y="0"/>
                  <a:pt x="780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681A2101-2FE3-4785-A66B-A711345F1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090" y="2359944"/>
            <a:ext cx="4894977" cy="1827552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+mn-ea"/>
                <a:ea typeface="+mn-ea"/>
              </a:rPr>
              <a:t>图书馆</a:t>
            </a:r>
            <a:r>
              <a:rPr lang="en-US" altLang="zh-CN" sz="2400" dirty="0">
                <a:latin typeface="+mn-ea"/>
                <a:ea typeface="+mn-ea"/>
              </a:rPr>
              <a:t>A301</a:t>
            </a:r>
            <a:r>
              <a:rPr lang="zh-CN" altLang="en-US" sz="2400" dirty="0">
                <a:latin typeface="+mn-ea"/>
                <a:ea typeface="+mn-ea"/>
              </a:rPr>
              <a:t>、</a:t>
            </a:r>
            <a:r>
              <a:rPr lang="en-US" altLang="zh-CN" sz="2400" dirty="0">
                <a:latin typeface="+mn-ea"/>
                <a:ea typeface="+mn-ea"/>
              </a:rPr>
              <a:t>A401</a:t>
            </a:r>
            <a:r>
              <a:rPr lang="zh-CN" altLang="en-US" sz="2400" dirty="0">
                <a:latin typeface="+mn-ea"/>
                <a:ea typeface="+mn-ea"/>
              </a:rPr>
              <a:t>、</a:t>
            </a:r>
            <a:r>
              <a:rPr lang="en-US" altLang="zh-CN" sz="2400" dirty="0">
                <a:latin typeface="+mn-ea"/>
                <a:ea typeface="+mn-ea"/>
              </a:rPr>
              <a:t>A501</a:t>
            </a:r>
            <a:r>
              <a:rPr lang="zh-CN" altLang="en-US" sz="2400" dirty="0">
                <a:latin typeface="+mn-ea"/>
                <a:ea typeface="+mn-ea"/>
              </a:rPr>
              <a:t>、</a:t>
            </a:r>
            <a:r>
              <a:rPr lang="en-US" altLang="zh-CN" sz="2400" dirty="0">
                <a:latin typeface="+mn-ea"/>
                <a:ea typeface="+mn-ea"/>
              </a:rPr>
              <a:t>C301</a:t>
            </a:r>
            <a:r>
              <a:rPr lang="zh-CN" altLang="en-US" sz="2400" dirty="0">
                <a:latin typeface="+mn-ea"/>
                <a:ea typeface="+mn-ea"/>
              </a:rPr>
              <a:t>、</a:t>
            </a:r>
            <a:r>
              <a:rPr lang="en-US" altLang="zh-CN" sz="2400" dirty="0">
                <a:latin typeface="+mn-ea"/>
                <a:ea typeface="+mn-ea"/>
              </a:rPr>
              <a:t>C401</a:t>
            </a:r>
            <a:r>
              <a:rPr lang="zh-CN" altLang="en-US" sz="2400" dirty="0">
                <a:latin typeface="+mn-ea"/>
                <a:ea typeface="+mn-ea"/>
              </a:rPr>
              <a:t>室设有热水器，</a:t>
            </a:r>
            <a:r>
              <a:rPr lang="zh-CN" altLang="en-US" sz="2400" b="1" dirty="0">
                <a:solidFill>
                  <a:srgbClr val="F08A51"/>
                </a:solidFill>
                <a:latin typeface="+mn-ea"/>
                <a:ea typeface="+mn-ea"/>
              </a:rPr>
              <a:t>免费为读者提供饮用水</a:t>
            </a:r>
            <a:r>
              <a:rPr lang="zh-CN" altLang="en-US" sz="2400" dirty="0">
                <a:latin typeface="+mn-ea"/>
                <a:ea typeface="+mn-ea"/>
              </a:rPr>
              <a:t>（开水</a:t>
            </a:r>
            <a:r>
              <a:rPr lang="en-US" altLang="zh-CN" sz="2400" dirty="0">
                <a:latin typeface="+mn-ea"/>
                <a:ea typeface="+mn-ea"/>
              </a:rPr>
              <a:t>/</a:t>
            </a:r>
            <a:r>
              <a:rPr lang="zh-CN" altLang="en-US" sz="2400" dirty="0">
                <a:latin typeface="+mn-ea"/>
                <a:ea typeface="+mn-ea"/>
              </a:rPr>
              <a:t>温水）</a:t>
            </a:r>
            <a:endParaRPr lang="en-US" altLang="zh-CN" sz="2400" dirty="0">
              <a:latin typeface="+mn-ea"/>
              <a:ea typeface="+mn-ea"/>
            </a:endParaRPr>
          </a:p>
        </p:txBody>
      </p:sp>
      <p:sp>
        <p:nvSpPr>
          <p:cNvPr id="20" name="îS1ïdê">
            <a:extLst>
              <a:ext uri="{FF2B5EF4-FFF2-40B4-BE49-F238E27FC236}">
                <a16:creationId xmlns:a16="http://schemas.microsoft.com/office/drawing/2014/main" id="{69756FC9-E37D-49FA-9017-0631DEA1F3BA}"/>
              </a:ext>
            </a:extLst>
          </p:cNvPr>
          <p:cNvSpPr txBox="1"/>
          <p:nvPr/>
        </p:nvSpPr>
        <p:spPr bwMode="auto">
          <a:xfrm>
            <a:off x="371474" y="3058224"/>
            <a:ext cx="1584742" cy="612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002060"/>
                </a:solidFill>
                <a:latin typeface="+mn-ea"/>
              </a:rPr>
              <a:t>饮用水</a:t>
            </a:r>
            <a:endParaRPr lang="en-US" altLang="zh-CN" sz="24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2DF0A7-43C6-4C57-A4EA-EB9EDB510B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76" y="1647020"/>
            <a:ext cx="4955954" cy="37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24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教育与培训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97A5271-D661-4604-ADBB-E158297C5671}"/>
              </a:ext>
            </a:extLst>
          </p:cNvPr>
          <p:cNvSpPr txBox="1"/>
          <p:nvPr/>
        </p:nvSpPr>
        <p:spPr>
          <a:xfrm>
            <a:off x="1165653" y="2518575"/>
            <a:ext cx="5066506" cy="288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新生入馆教育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专题培训讲座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毕业论文写作指导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嵌入式课程培训</a:t>
            </a:r>
            <a:endParaRPr lang="en-US" altLang="zh-CN" sz="2400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</a:rPr>
              <a:t>小组培训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7F04479-8B6B-4F89-A03F-EA127665C8E2}"/>
              </a:ext>
            </a:extLst>
          </p:cNvPr>
          <p:cNvSpPr txBox="1"/>
          <p:nvPr/>
        </p:nvSpPr>
        <p:spPr>
          <a:xfrm>
            <a:off x="811070" y="1251643"/>
            <a:ext cx="10931446" cy="1006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effectLst/>
              </a:rPr>
              <a:t>图书馆通过多层次、多种形式的教育与培训活动，帮助教师和学生</a:t>
            </a:r>
            <a:endParaRPr lang="en-US" altLang="zh-CN" sz="2800" b="1" dirty="0">
              <a:effectLst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F08A51"/>
                </a:solidFill>
                <a:effectLst/>
              </a:rPr>
              <a:t>了解图书馆，掌握文献信息的获取及利用方法</a:t>
            </a:r>
            <a:r>
              <a:rPr lang="zh-CN" altLang="en-US" sz="2800" b="1" dirty="0">
                <a:effectLst/>
              </a:rPr>
              <a:t>，培养师生的信息素养</a:t>
            </a:r>
            <a:endParaRPr lang="zh-CN" altLang="en-US" sz="2800" b="1" dirty="0"/>
          </a:p>
        </p:txBody>
      </p:sp>
      <p:pic>
        <p:nvPicPr>
          <p:cNvPr id="16" name="Picture 6" descr="图片">
            <a:extLst>
              <a:ext uri="{FF2B5EF4-FFF2-40B4-BE49-F238E27FC236}">
                <a16:creationId xmlns:a16="http://schemas.microsoft.com/office/drawing/2014/main" id="{F895DB53-E5F5-4C82-9FDB-6936B9ADF0E0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67" y="2838665"/>
            <a:ext cx="3036231" cy="217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36A85A-1454-4194-92B2-AF227EF05778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99" y="2838665"/>
            <a:ext cx="3036231" cy="2172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548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教育与培训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2C066489-6FC5-4698-A420-B89D12A7DC32}"/>
              </a:ext>
            </a:extLst>
          </p:cNvPr>
          <p:cNvSpPr txBox="1"/>
          <p:nvPr/>
        </p:nvSpPr>
        <p:spPr>
          <a:xfrm>
            <a:off x="1181129" y="1223517"/>
            <a:ext cx="7781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2800" b="1" dirty="0">
                <a:latin typeface="+mn-ea"/>
              </a:rPr>
              <a:t>以往培训信息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4975419-3607-48A2-8101-AB2FB9D51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047573"/>
              </p:ext>
            </p:extLst>
          </p:nvPr>
        </p:nvGraphicFramePr>
        <p:xfrm>
          <a:off x="669925" y="1817996"/>
          <a:ext cx="10607676" cy="44531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71980">
                  <a:extLst>
                    <a:ext uri="{9D8B030D-6E8A-4147-A177-3AD203B41FA5}">
                      <a16:colId xmlns:a16="http://schemas.microsoft.com/office/drawing/2014/main" val="1457121717"/>
                    </a:ext>
                  </a:extLst>
                </a:gridCol>
                <a:gridCol w="2093024">
                  <a:extLst>
                    <a:ext uri="{9D8B030D-6E8A-4147-A177-3AD203B41FA5}">
                      <a16:colId xmlns:a16="http://schemas.microsoft.com/office/drawing/2014/main" val="1411162642"/>
                    </a:ext>
                  </a:extLst>
                </a:gridCol>
                <a:gridCol w="2407198">
                  <a:extLst>
                    <a:ext uri="{9D8B030D-6E8A-4147-A177-3AD203B41FA5}">
                      <a16:colId xmlns:a16="http://schemas.microsoft.com/office/drawing/2014/main" val="1246660412"/>
                    </a:ext>
                  </a:extLst>
                </a:gridCol>
                <a:gridCol w="2320669">
                  <a:extLst>
                    <a:ext uri="{9D8B030D-6E8A-4147-A177-3AD203B41FA5}">
                      <a16:colId xmlns:a16="http://schemas.microsoft.com/office/drawing/2014/main" val="1481755536"/>
                    </a:ext>
                  </a:extLst>
                </a:gridCol>
                <a:gridCol w="1914805">
                  <a:extLst>
                    <a:ext uri="{9D8B030D-6E8A-4147-A177-3AD203B41FA5}">
                      <a16:colId xmlns:a16="http://schemas.microsoft.com/office/drawing/2014/main" val="1647682298"/>
                    </a:ext>
                  </a:extLst>
                </a:gridCol>
              </a:tblGrid>
              <a:tr h="493915"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</a:rPr>
                        <a:t>图书馆入门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</a:rPr>
                        <a:t>数据库使用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</a:rPr>
                        <a:t>学术论文撰写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</a:rPr>
                        <a:t>专题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</a:rPr>
                        <a:t>特种文献查找</a:t>
                      </a:r>
                      <a:r>
                        <a:rPr lang="en-US" sz="1800" b="1" kern="1200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</a:rPr>
                        <a:t>常用软件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409579"/>
                  </a:ext>
                </a:extLst>
              </a:tr>
              <a:tr h="750514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图书馆知识地图与信息素养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中文电子期刊文献的检索与利用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学术论文的撰写与格式规范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民国文献的检索与利用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知网研学平台的使用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489623"/>
                  </a:ext>
                </a:extLst>
              </a:tr>
              <a:tr h="819695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信息检索基础知识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外文电子期刊数据库的检索与利用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中外文核心期刊遴选体系及查找途径介绍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教育特色文献馆藏与利用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 err="1">
                          <a:solidFill>
                            <a:schemeClr val="tx1"/>
                          </a:solidFill>
                        </a:rPr>
                        <a:t>NoteExpress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的利用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667454"/>
                  </a:ext>
                </a:extLst>
              </a:tr>
              <a:tr h="753603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中外文纸质文献的检索与利用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文科课题开题前文献调研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学位论文的检索与全文获取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EXCEL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在学习中的应用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60793"/>
                  </a:ext>
                </a:extLst>
              </a:tr>
              <a:tr h="540908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>
                          <a:solidFill>
                            <a:schemeClr val="tx1"/>
                          </a:solidFill>
                        </a:rPr>
                        <a:t>缺藏文献的检索与获取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理工科课题开题前文献调研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统计数据的检索与利用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PPT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制作技巧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962847"/>
                  </a:ext>
                </a:extLst>
              </a:tr>
              <a:tr h="735470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利用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Web of Science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平台，助力科研选题、文献调研、以及投稿选刊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标准、专利、商标文献检索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WORD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</a:rPr>
                        <a:t>常用技巧和论文排版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108292"/>
                  </a:ext>
                </a:extLst>
              </a:tr>
              <a:tr h="359027"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zh-CN" altLang="en-US" sz="1400" b="0" kern="1200">
                          <a:solidFill>
                            <a:schemeClr val="tx1"/>
                          </a:solidFill>
                        </a:rPr>
                        <a:t>文献综述的写作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354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 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0961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161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校外访问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4430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9818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CB1240A-6587-490C-BD44-F03C270E3643}"/>
              </a:ext>
            </a:extLst>
          </p:cNvPr>
          <p:cNvSpPr txBox="1"/>
          <p:nvPr/>
        </p:nvSpPr>
        <p:spPr>
          <a:xfrm>
            <a:off x="842461" y="1270734"/>
            <a:ext cx="10678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effectLst/>
              </a:rPr>
              <a:t>三种校外访问方式</a:t>
            </a:r>
            <a:endParaRPr lang="zh-CN" altLang="en-US" sz="28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541893B-9882-4D96-89EB-8CC10351FFEC}"/>
              </a:ext>
            </a:extLst>
          </p:cNvPr>
          <p:cNvSpPr txBox="1"/>
          <p:nvPr/>
        </p:nvSpPr>
        <p:spPr>
          <a:xfrm>
            <a:off x="880211" y="2029129"/>
            <a:ext cx="5634054" cy="311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1.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基于</a:t>
            </a: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CARSI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校外访问图书馆数据库</a:t>
            </a:r>
            <a:endParaRPr lang="en-US" altLang="zh-CN" sz="2000" b="1" dirty="0">
              <a:solidFill>
                <a:srgbClr val="F08A51"/>
              </a:solidFill>
              <a:latin typeface="+mn-ea"/>
            </a:endParaRPr>
          </a:p>
          <a:p>
            <a:pPr marL="457200" lvl="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latin typeface="+mn-ea"/>
              </a:rPr>
              <a:t>中国知网、</a:t>
            </a:r>
            <a:r>
              <a:rPr lang="en-US" altLang="zh-CN" dirty="0">
                <a:latin typeface="+mn-ea"/>
              </a:rPr>
              <a:t>Web of Science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SpringerLink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Nature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IEEE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ProQuest</a:t>
            </a:r>
            <a:r>
              <a:rPr lang="zh-CN" altLang="en-US" dirty="0">
                <a:latin typeface="+mn-ea"/>
              </a:rPr>
              <a:t>、</a:t>
            </a:r>
            <a:r>
              <a:rPr lang="en-US" altLang="zh-CN" dirty="0">
                <a:latin typeface="+mn-ea"/>
              </a:rPr>
              <a:t>EBSCO</a:t>
            </a:r>
            <a:r>
              <a:rPr lang="zh-CN" altLang="en-US" dirty="0">
                <a:latin typeface="+mn-ea"/>
              </a:rPr>
              <a:t>等数据库，可以使用</a:t>
            </a:r>
            <a:r>
              <a:rPr lang="en-US" altLang="zh-CN" dirty="0">
                <a:latin typeface="+mn-ea"/>
              </a:rPr>
              <a:t>Shibboleth</a:t>
            </a:r>
            <a:r>
              <a:rPr lang="zh-CN" altLang="en-US" dirty="0">
                <a:latin typeface="+mn-ea"/>
              </a:rPr>
              <a:t>机构身份认证方式使用</a:t>
            </a:r>
            <a:endParaRPr lang="en-US" altLang="zh-CN" dirty="0">
              <a:latin typeface="+mn-ea"/>
            </a:endParaRPr>
          </a:p>
          <a:p>
            <a:pPr marL="457200" lvl="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/>
              <a:t>目前开通了</a:t>
            </a: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70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余个</a:t>
            </a:r>
            <a:r>
              <a:rPr lang="zh-CN" altLang="en-US" dirty="0"/>
              <a:t>校外访问的数据库</a:t>
            </a:r>
            <a:endParaRPr lang="en-US" altLang="zh-CN" dirty="0">
              <a:latin typeface="+mn-ea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2.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基于</a:t>
            </a: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SSL VPN </a:t>
            </a:r>
            <a:r>
              <a:rPr lang="zh-CN" altLang="en-US" sz="2000" b="1" dirty="0">
                <a:solidFill>
                  <a:srgbClr val="F08A51"/>
                </a:solidFill>
                <a:latin typeface="+mn-ea"/>
              </a:rPr>
              <a:t>校外访问数据库</a:t>
            </a:r>
            <a:endParaRPr lang="en-US" altLang="zh-CN" sz="2000" b="1" dirty="0">
              <a:solidFill>
                <a:srgbClr val="F08A51"/>
              </a:solidFill>
              <a:latin typeface="+mn-ea"/>
            </a:endParaRPr>
          </a:p>
          <a:p>
            <a:pPr marL="457200" lvl="2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latin typeface="+mn-ea"/>
              </a:rPr>
              <a:t>读者可通过学校</a:t>
            </a:r>
            <a:r>
              <a:rPr lang="en-US" altLang="zh-CN" dirty="0">
                <a:latin typeface="+mn-ea"/>
              </a:rPr>
              <a:t>VPN</a:t>
            </a:r>
            <a:r>
              <a:rPr lang="zh-CN" altLang="en-US" dirty="0">
                <a:latin typeface="+mn-ea"/>
              </a:rPr>
              <a:t>访问图书馆全部数字资源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B07551-BDD6-4732-AD81-C86A5DCF04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98" r="3267"/>
          <a:stretch/>
        </p:blipFill>
        <p:spPr>
          <a:xfrm>
            <a:off x="6229215" y="2155509"/>
            <a:ext cx="5291273" cy="299094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F51D750-34AD-4BFA-8CF3-71839F46F29A}"/>
              </a:ext>
            </a:extLst>
          </p:cNvPr>
          <p:cNvSpPr/>
          <p:nvPr/>
        </p:nvSpPr>
        <p:spPr>
          <a:xfrm>
            <a:off x="10742659" y="4547551"/>
            <a:ext cx="601659" cy="5689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F966DF-E378-4100-9397-135E4F8C3F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5363" y="239121"/>
            <a:ext cx="5295124" cy="637975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B4E256A-E655-4144-8ED1-D0AC36762FC7}"/>
              </a:ext>
            </a:extLst>
          </p:cNvPr>
          <p:cNvSpPr/>
          <p:nvPr/>
        </p:nvSpPr>
        <p:spPr>
          <a:xfrm>
            <a:off x="6635513" y="2878402"/>
            <a:ext cx="987748" cy="270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0E0C9B6-954B-4674-B31F-9F5E914DEA72}"/>
              </a:ext>
            </a:extLst>
          </p:cNvPr>
          <p:cNvSpPr/>
          <p:nvPr/>
        </p:nvSpPr>
        <p:spPr>
          <a:xfrm>
            <a:off x="6625903" y="5683197"/>
            <a:ext cx="987748" cy="270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E65110C-21A0-4AD7-A5B4-8241DA1479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18" y="5146457"/>
            <a:ext cx="1150158" cy="1073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BC1312-9712-490B-AED5-305AC3488D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5364" y="239121"/>
            <a:ext cx="5295124" cy="637975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36904C7-3462-44D3-8969-E171DB6EC2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13" y="2077893"/>
            <a:ext cx="5297884" cy="3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6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FDB3A4-9190-4F23-9706-5DC6431F9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3"/>
          <a:stretch/>
        </p:blipFill>
        <p:spPr>
          <a:xfrm>
            <a:off x="610198" y="2008169"/>
            <a:ext cx="5361563" cy="364085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校外访问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7406" y="5383512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8648" y="2369108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0475" y="2383489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9818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541893B-9882-4D96-89EB-8CC10351FFEC}"/>
              </a:ext>
            </a:extLst>
          </p:cNvPr>
          <p:cNvSpPr txBox="1"/>
          <p:nvPr/>
        </p:nvSpPr>
        <p:spPr>
          <a:xfrm>
            <a:off x="775437" y="1445861"/>
            <a:ext cx="5634054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08A51"/>
                </a:solidFill>
                <a:latin typeface="+mn-ea"/>
              </a:rPr>
              <a:t>3.Web VPN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F51D750-34AD-4BFA-8CF3-71839F46F29A}"/>
              </a:ext>
            </a:extLst>
          </p:cNvPr>
          <p:cNvSpPr/>
          <p:nvPr/>
        </p:nvSpPr>
        <p:spPr>
          <a:xfrm>
            <a:off x="712537" y="4413743"/>
            <a:ext cx="627210" cy="1875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C50ACA6-9A0B-4515-A235-FD0E120693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193" y="2008169"/>
            <a:ext cx="5683676" cy="364085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2C0CF07-69E2-4807-9400-80E7BF13A9B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54"/>
          <a:stretch/>
        </p:blipFill>
        <p:spPr>
          <a:xfrm>
            <a:off x="602900" y="2008169"/>
            <a:ext cx="5376605" cy="364085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304EDCE3-2DA4-41A2-9734-728D785C5FF1}"/>
              </a:ext>
            </a:extLst>
          </p:cNvPr>
          <p:cNvSpPr/>
          <p:nvPr/>
        </p:nvSpPr>
        <p:spPr>
          <a:xfrm>
            <a:off x="1756197" y="4999181"/>
            <a:ext cx="1039666" cy="501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3799083-ECE6-4434-8AE2-77D991EDCE10}"/>
              </a:ext>
            </a:extLst>
          </p:cNvPr>
          <p:cNvSpPr/>
          <p:nvPr/>
        </p:nvSpPr>
        <p:spPr>
          <a:xfrm>
            <a:off x="9755999" y="2597003"/>
            <a:ext cx="1566283" cy="10845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61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学科服务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36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814" y="3162518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97AC57F-3ED6-429E-93A4-6E95E8149D4F}"/>
              </a:ext>
            </a:extLst>
          </p:cNvPr>
          <p:cNvSpPr txBox="1"/>
          <p:nvPr/>
        </p:nvSpPr>
        <p:spPr>
          <a:xfrm>
            <a:off x="764800" y="1300933"/>
            <a:ext cx="10382977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+mn-ea"/>
                <a:ea typeface="+mn-ea"/>
              </a:rPr>
              <a:t>常规咨询：</a:t>
            </a:r>
            <a:r>
              <a:rPr lang="zh-CN" altLang="zh-CN" sz="2800" b="1" dirty="0">
                <a:latin typeface="+mn-ea"/>
                <a:ea typeface="+mn-ea"/>
              </a:rPr>
              <a:t>图书馆为读者提供多层次、多形式的咨询解答服务</a:t>
            </a:r>
            <a:endParaRPr lang="en-US" altLang="zh-CN" sz="2800" b="1" dirty="0">
              <a:latin typeface="+mn-ea"/>
              <a:ea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618E97-67E1-48C2-AC0F-ADAFC58074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359" y="2152591"/>
            <a:ext cx="5343602" cy="20198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815909-7AD5-4CCF-B27D-05F82A98BF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7642" y="4371123"/>
            <a:ext cx="6305879" cy="15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31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学科服务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37</a:t>
            </a:fld>
            <a:endParaRPr lang="zh-CN" altLang="en-US"/>
          </a:p>
        </p:txBody>
      </p:sp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4814" y="3162518"/>
            <a:ext cx="914400" cy="914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97AC57F-3ED6-429E-93A4-6E95E8149D4F}"/>
              </a:ext>
            </a:extLst>
          </p:cNvPr>
          <p:cNvSpPr txBox="1"/>
          <p:nvPr/>
        </p:nvSpPr>
        <p:spPr>
          <a:xfrm>
            <a:off x="764800" y="1300933"/>
            <a:ext cx="10850563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+mn-ea"/>
                <a:ea typeface="+mn-ea"/>
              </a:rPr>
              <a:t>学科服务：</a:t>
            </a:r>
            <a:r>
              <a:rPr lang="zh-CN" altLang="en-US" sz="2400" b="1" dirty="0">
                <a:latin typeface="+mn-ea"/>
                <a:ea typeface="+mn-ea"/>
              </a:rPr>
              <a:t>不同的学科配置</a:t>
            </a:r>
            <a:r>
              <a:rPr lang="zh-CN" altLang="en-US" sz="2400" b="1" dirty="0">
                <a:latin typeface="+mn-ea"/>
              </a:rPr>
              <a:t>不同</a:t>
            </a:r>
            <a:r>
              <a:rPr lang="zh-CN" altLang="en-US" sz="2400" b="1" dirty="0">
                <a:latin typeface="+mn-ea"/>
                <a:ea typeface="+mn-ea"/>
              </a:rPr>
              <a:t>的学科馆员，有针对性地开展专业的知识服务</a:t>
            </a:r>
            <a:endParaRPr lang="en-US" altLang="zh-CN" sz="2800" b="1" dirty="0">
              <a:latin typeface="+mn-ea"/>
              <a:ea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BBFEF59-3E9B-48E0-9A2D-E1EB2175D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b="7992"/>
          <a:stretch/>
        </p:blipFill>
        <p:spPr>
          <a:xfrm>
            <a:off x="301616" y="2471569"/>
            <a:ext cx="5611996" cy="3193288"/>
          </a:xfrm>
          <a:prstGeom prst="rect">
            <a:avLst/>
          </a:prstGeom>
        </p:spPr>
      </p:pic>
      <p:grpSp>
        <p:nvGrpSpPr>
          <p:cNvPr id="97" name="组合 96">
            <a:extLst>
              <a:ext uri="{FF2B5EF4-FFF2-40B4-BE49-F238E27FC236}">
                <a16:creationId xmlns:a16="http://schemas.microsoft.com/office/drawing/2014/main" id="{5C335D7B-33DC-4E10-8C0D-02ABA5C5F935}"/>
              </a:ext>
            </a:extLst>
          </p:cNvPr>
          <p:cNvGrpSpPr/>
          <p:nvPr/>
        </p:nvGrpSpPr>
        <p:grpSpPr>
          <a:xfrm>
            <a:off x="6107938" y="2257948"/>
            <a:ext cx="5397856" cy="3699437"/>
            <a:chOff x="2760292" y="256351"/>
            <a:chExt cx="5805880" cy="3979069"/>
          </a:xfrm>
        </p:grpSpPr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CDB91B0B-E1D5-4E64-A2CB-637581974FC7}"/>
                </a:ext>
              </a:extLst>
            </p:cNvPr>
            <p:cNvGrpSpPr/>
            <p:nvPr/>
          </p:nvGrpSpPr>
          <p:grpSpPr>
            <a:xfrm>
              <a:off x="3635527" y="256351"/>
              <a:ext cx="1731075" cy="1881222"/>
              <a:chOff x="3126765" y="266694"/>
              <a:chExt cx="1731075" cy="1881222"/>
            </a:xfrm>
          </p:grpSpPr>
          <p:sp>
            <p:nvSpPr>
              <p:cNvPr id="131" name="Bullet1">
                <a:extLst>
                  <a:ext uri="{FF2B5EF4-FFF2-40B4-BE49-F238E27FC236}">
                    <a16:creationId xmlns:a16="http://schemas.microsoft.com/office/drawing/2014/main" id="{580C5188-45FF-4F1C-BAFE-C589AD22D963}"/>
                  </a:ext>
                </a:extLst>
              </p:cNvPr>
              <p:cNvSpPr/>
              <p:nvPr/>
            </p:nvSpPr>
            <p:spPr>
              <a:xfrm>
                <a:off x="3132377" y="1078844"/>
                <a:ext cx="1719851" cy="513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教师教育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资源与服务中心</a:t>
                </a:r>
              </a:p>
            </p:txBody>
          </p:sp>
          <p:grpSp>
            <p:nvGrpSpPr>
              <p:cNvPr id="132" name="组合 131">
                <a:extLst>
                  <a:ext uri="{FF2B5EF4-FFF2-40B4-BE49-F238E27FC236}">
                    <a16:creationId xmlns:a16="http://schemas.microsoft.com/office/drawing/2014/main" id="{5E8A6703-38EC-4A75-A8DD-E44385A9088E}"/>
                  </a:ext>
                </a:extLst>
              </p:cNvPr>
              <p:cNvGrpSpPr/>
              <p:nvPr/>
            </p:nvGrpSpPr>
            <p:grpSpPr>
              <a:xfrm>
                <a:off x="3625833" y="266694"/>
                <a:ext cx="732945" cy="732945"/>
                <a:chOff x="1016003" y="1689100"/>
                <a:chExt cx="787400" cy="787400"/>
              </a:xfrm>
            </p:grpSpPr>
            <p:grpSp>
              <p:nvGrpSpPr>
                <p:cNvPr id="134" name="组合 133">
                  <a:extLst>
                    <a:ext uri="{FF2B5EF4-FFF2-40B4-BE49-F238E27FC236}">
                      <a16:creationId xmlns:a16="http://schemas.microsoft.com/office/drawing/2014/main" id="{41349177-3E10-4A0C-8F82-A72697B12798}"/>
                    </a:ext>
                  </a:extLst>
                </p:cNvPr>
                <p:cNvGrpSpPr/>
                <p:nvPr/>
              </p:nvGrpSpPr>
              <p:grpSpPr>
                <a:xfrm>
                  <a:off x="101600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136" name="椭圆 135">
                    <a:extLst>
                      <a:ext uri="{FF2B5EF4-FFF2-40B4-BE49-F238E27FC236}">
                        <a16:creationId xmlns:a16="http://schemas.microsoft.com/office/drawing/2014/main" id="{69AE5537-BABB-4996-A21D-D1F14CE5F132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137" name="椭圆 136">
                    <a:extLst>
                      <a:ext uri="{FF2B5EF4-FFF2-40B4-BE49-F238E27FC236}">
                        <a16:creationId xmlns:a16="http://schemas.microsoft.com/office/drawing/2014/main" id="{6F8858DE-C403-4EAA-BEAD-398047DA76AD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135" name="Icon1">
                  <a:extLst>
                    <a:ext uri="{FF2B5EF4-FFF2-40B4-BE49-F238E27FC236}">
                      <a16:creationId xmlns:a16="http://schemas.microsoft.com/office/drawing/2014/main" id="{404CDF71-F329-4890-867B-F970FFB18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7654" y="1945380"/>
                  <a:ext cx="284092" cy="274839"/>
                </a:xfrm>
                <a:custGeom>
                  <a:avLst/>
                  <a:gdLst>
                    <a:gd name="connsiteX0" fmla="*/ 453585 w 600029"/>
                    <a:gd name="connsiteY0" fmla="*/ 282542 h 580488"/>
                    <a:gd name="connsiteX1" fmla="*/ 549682 w 600029"/>
                    <a:gd name="connsiteY1" fmla="*/ 282542 h 580488"/>
                    <a:gd name="connsiteX2" fmla="*/ 549682 w 600029"/>
                    <a:gd name="connsiteY2" fmla="*/ 318406 h 580488"/>
                    <a:gd name="connsiteX3" fmla="*/ 453585 w 600029"/>
                    <a:gd name="connsiteY3" fmla="*/ 318406 h 580488"/>
                    <a:gd name="connsiteX4" fmla="*/ 430645 w 600029"/>
                    <a:gd name="connsiteY4" fmla="*/ 219282 h 580488"/>
                    <a:gd name="connsiteX5" fmla="*/ 424903 w 600029"/>
                    <a:gd name="connsiteY5" fmla="*/ 223582 h 580488"/>
                    <a:gd name="connsiteX6" fmla="*/ 424903 w 600029"/>
                    <a:gd name="connsiteY6" fmla="*/ 227882 h 580488"/>
                    <a:gd name="connsiteX7" fmla="*/ 427774 w 600029"/>
                    <a:gd name="connsiteY7" fmla="*/ 232182 h 580488"/>
                    <a:gd name="connsiteX8" fmla="*/ 436387 w 600029"/>
                    <a:gd name="connsiteY8" fmla="*/ 229315 h 580488"/>
                    <a:gd name="connsiteX9" fmla="*/ 433516 w 600029"/>
                    <a:gd name="connsiteY9" fmla="*/ 220715 h 580488"/>
                    <a:gd name="connsiteX10" fmla="*/ 430645 w 600029"/>
                    <a:gd name="connsiteY10" fmla="*/ 219282 h 580488"/>
                    <a:gd name="connsiteX11" fmla="*/ 354564 w 600029"/>
                    <a:gd name="connsiteY11" fmla="*/ 219282 h 580488"/>
                    <a:gd name="connsiteX12" fmla="*/ 348822 w 600029"/>
                    <a:gd name="connsiteY12" fmla="*/ 222148 h 580488"/>
                    <a:gd name="connsiteX13" fmla="*/ 347387 w 600029"/>
                    <a:gd name="connsiteY13" fmla="*/ 226448 h 580488"/>
                    <a:gd name="connsiteX14" fmla="*/ 350258 w 600029"/>
                    <a:gd name="connsiteY14" fmla="*/ 230748 h 580488"/>
                    <a:gd name="connsiteX15" fmla="*/ 358871 w 600029"/>
                    <a:gd name="connsiteY15" fmla="*/ 227882 h 580488"/>
                    <a:gd name="connsiteX16" fmla="*/ 357435 w 600029"/>
                    <a:gd name="connsiteY16" fmla="*/ 219282 h 580488"/>
                    <a:gd name="connsiteX17" fmla="*/ 354564 w 600029"/>
                    <a:gd name="connsiteY17" fmla="*/ 219282 h 580488"/>
                    <a:gd name="connsiteX18" fmla="*/ 469403 w 600029"/>
                    <a:gd name="connsiteY18" fmla="*/ 199215 h 580488"/>
                    <a:gd name="connsiteX19" fmla="*/ 462225 w 600029"/>
                    <a:gd name="connsiteY19" fmla="*/ 204948 h 580488"/>
                    <a:gd name="connsiteX20" fmla="*/ 465096 w 600029"/>
                    <a:gd name="connsiteY20" fmla="*/ 209248 h 580488"/>
                    <a:gd name="connsiteX21" fmla="*/ 469403 w 600029"/>
                    <a:gd name="connsiteY21" fmla="*/ 212115 h 580488"/>
                    <a:gd name="connsiteX22" fmla="*/ 475145 w 600029"/>
                    <a:gd name="connsiteY22" fmla="*/ 204948 h 580488"/>
                    <a:gd name="connsiteX23" fmla="*/ 469403 w 600029"/>
                    <a:gd name="connsiteY23" fmla="*/ 199215 h 580488"/>
                    <a:gd name="connsiteX24" fmla="*/ 391887 w 600029"/>
                    <a:gd name="connsiteY24" fmla="*/ 197781 h 580488"/>
                    <a:gd name="connsiteX25" fmla="*/ 386145 w 600029"/>
                    <a:gd name="connsiteY25" fmla="*/ 204948 h 580488"/>
                    <a:gd name="connsiteX26" fmla="*/ 391887 w 600029"/>
                    <a:gd name="connsiteY26" fmla="*/ 210681 h 580488"/>
                    <a:gd name="connsiteX27" fmla="*/ 399064 w 600029"/>
                    <a:gd name="connsiteY27" fmla="*/ 204948 h 580488"/>
                    <a:gd name="connsiteX28" fmla="*/ 391887 w 600029"/>
                    <a:gd name="connsiteY28" fmla="*/ 197781 h 580488"/>
                    <a:gd name="connsiteX29" fmla="*/ 315806 w 600029"/>
                    <a:gd name="connsiteY29" fmla="*/ 197781 h 580488"/>
                    <a:gd name="connsiteX30" fmla="*/ 310064 w 600029"/>
                    <a:gd name="connsiteY30" fmla="*/ 200648 h 580488"/>
                    <a:gd name="connsiteX31" fmla="*/ 310064 w 600029"/>
                    <a:gd name="connsiteY31" fmla="*/ 206381 h 580488"/>
                    <a:gd name="connsiteX32" fmla="*/ 312935 w 600029"/>
                    <a:gd name="connsiteY32" fmla="*/ 209248 h 580488"/>
                    <a:gd name="connsiteX33" fmla="*/ 321548 w 600029"/>
                    <a:gd name="connsiteY33" fmla="*/ 207815 h 580488"/>
                    <a:gd name="connsiteX34" fmla="*/ 318677 w 600029"/>
                    <a:gd name="connsiteY34" fmla="*/ 199215 h 580488"/>
                    <a:gd name="connsiteX35" fmla="*/ 315806 w 600029"/>
                    <a:gd name="connsiteY35" fmla="*/ 197781 h 580488"/>
                    <a:gd name="connsiteX36" fmla="*/ 469403 w 600029"/>
                    <a:gd name="connsiteY36" fmla="*/ 156214 h 580488"/>
                    <a:gd name="connsiteX37" fmla="*/ 462225 w 600029"/>
                    <a:gd name="connsiteY37" fmla="*/ 161947 h 580488"/>
                    <a:gd name="connsiteX38" fmla="*/ 469403 w 600029"/>
                    <a:gd name="connsiteY38" fmla="*/ 169114 h 580488"/>
                    <a:gd name="connsiteX39" fmla="*/ 475145 w 600029"/>
                    <a:gd name="connsiteY39" fmla="*/ 161947 h 580488"/>
                    <a:gd name="connsiteX40" fmla="*/ 473709 w 600029"/>
                    <a:gd name="connsiteY40" fmla="*/ 157647 h 580488"/>
                    <a:gd name="connsiteX41" fmla="*/ 469403 w 600029"/>
                    <a:gd name="connsiteY41" fmla="*/ 156214 h 580488"/>
                    <a:gd name="connsiteX42" fmla="*/ 391887 w 600029"/>
                    <a:gd name="connsiteY42" fmla="*/ 154780 h 580488"/>
                    <a:gd name="connsiteX43" fmla="*/ 386145 w 600029"/>
                    <a:gd name="connsiteY43" fmla="*/ 160514 h 580488"/>
                    <a:gd name="connsiteX44" fmla="*/ 391887 w 600029"/>
                    <a:gd name="connsiteY44" fmla="*/ 167681 h 580488"/>
                    <a:gd name="connsiteX45" fmla="*/ 397629 w 600029"/>
                    <a:gd name="connsiteY45" fmla="*/ 160514 h 580488"/>
                    <a:gd name="connsiteX46" fmla="*/ 396193 w 600029"/>
                    <a:gd name="connsiteY46" fmla="*/ 156214 h 580488"/>
                    <a:gd name="connsiteX47" fmla="*/ 391887 w 600029"/>
                    <a:gd name="connsiteY47" fmla="*/ 154780 h 580488"/>
                    <a:gd name="connsiteX48" fmla="*/ 311500 w 600029"/>
                    <a:gd name="connsiteY48" fmla="*/ 154780 h 580488"/>
                    <a:gd name="connsiteX49" fmla="*/ 310064 w 600029"/>
                    <a:gd name="connsiteY49" fmla="*/ 163381 h 580488"/>
                    <a:gd name="connsiteX50" fmla="*/ 318677 w 600029"/>
                    <a:gd name="connsiteY50" fmla="*/ 166247 h 580488"/>
                    <a:gd name="connsiteX51" fmla="*/ 321548 w 600029"/>
                    <a:gd name="connsiteY51" fmla="*/ 161947 h 580488"/>
                    <a:gd name="connsiteX52" fmla="*/ 320113 w 600029"/>
                    <a:gd name="connsiteY52" fmla="*/ 157647 h 580488"/>
                    <a:gd name="connsiteX53" fmla="*/ 314371 w 600029"/>
                    <a:gd name="connsiteY53" fmla="*/ 154780 h 580488"/>
                    <a:gd name="connsiteX54" fmla="*/ 311500 w 600029"/>
                    <a:gd name="connsiteY54" fmla="*/ 154780 h 580488"/>
                    <a:gd name="connsiteX55" fmla="*/ 417725 w 600029"/>
                    <a:gd name="connsiteY55" fmla="*/ 147614 h 580488"/>
                    <a:gd name="connsiteX56" fmla="*/ 404806 w 600029"/>
                    <a:gd name="connsiteY56" fmla="*/ 156214 h 580488"/>
                    <a:gd name="connsiteX57" fmla="*/ 406241 w 600029"/>
                    <a:gd name="connsiteY57" fmla="*/ 160514 h 580488"/>
                    <a:gd name="connsiteX58" fmla="*/ 397629 w 600029"/>
                    <a:gd name="connsiteY58" fmla="*/ 173414 h 580488"/>
                    <a:gd name="connsiteX59" fmla="*/ 397629 w 600029"/>
                    <a:gd name="connsiteY59" fmla="*/ 192048 h 580488"/>
                    <a:gd name="connsiteX60" fmla="*/ 406241 w 600029"/>
                    <a:gd name="connsiteY60" fmla="*/ 204948 h 580488"/>
                    <a:gd name="connsiteX61" fmla="*/ 404806 w 600029"/>
                    <a:gd name="connsiteY61" fmla="*/ 209248 h 580488"/>
                    <a:gd name="connsiteX62" fmla="*/ 419161 w 600029"/>
                    <a:gd name="connsiteY62" fmla="*/ 217848 h 580488"/>
                    <a:gd name="connsiteX63" fmla="*/ 430645 w 600029"/>
                    <a:gd name="connsiteY63" fmla="*/ 212115 h 580488"/>
                    <a:gd name="connsiteX64" fmla="*/ 437822 w 600029"/>
                    <a:gd name="connsiteY64" fmla="*/ 213548 h 580488"/>
                    <a:gd name="connsiteX65" fmla="*/ 442129 w 600029"/>
                    <a:gd name="connsiteY65" fmla="*/ 217848 h 580488"/>
                    <a:gd name="connsiteX66" fmla="*/ 455048 w 600029"/>
                    <a:gd name="connsiteY66" fmla="*/ 209248 h 580488"/>
                    <a:gd name="connsiteX67" fmla="*/ 455048 w 600029"/>
                    <a:gd name="connsiteY67" fmla="*/ 204948 h 580488"/>
                    <a:gd name="connsiteX68" fmla="*/ 467967 w 600029"/>
                    <a:gd name="connsiteY68" fmla="*/ 192048 h 580488"/>
                    <a:gd name="connsiteX69" fmla="*/ 467967 w 600029"/>
                    <a:gd name="connsiteY69" fmla="*/ 176281 h 580488"/>
                    <a:gd name="connsiteX70" fmla="*/ 455048 w 600029"/>
                    <a:gd name="connsiteY70" fmla="*/ 161947 h 580488"/>
                    <a:gd name="connsiteX71" fmla="*/ 455048 w 600029"/>
                    <a:gd name="connsiteY71" fmla="*/ 160514 h 580488"/>
                    <a:gd name="connsiteX72" fmla="*/ 439258 w 600029"/>
                    <a:gd name="connsiteY72" fmla="*/ 150480 h 580488"/>
                    <a:gd name="connsiteX73" fmla="*/ 429209 w 600029"/>
                    <a:gd name="connsiteY73" fmla="*/ 154780 h 580488"/>
                    <a:gd name="connsiteX74" fmla="*/ 423467 w 600029"/>
                    <a:gd name="connsiteY74" fmla="*/ 153347 h 580488"/>
                    <a:gd name="connsiteX75" fmla="*/ 417725 w 600029"/>
                    <a:gd name="connsiteY75" fmla="*/ 147614 h 580488"/>
                    <a:gd name="connsiteX76" fmla="*/ 341645 w 600029"/>
                    <a:gd name="connsiteY76" fmla="*/ 147614 h 580488"/>
                    <a:gd name="connsiteX77" fmla="*/ 327290 w 600029"/>
                    <a:gd name="connsiteY77" fmla="*/ 154780 h 580488"/>
                    <a:gd name="connsiteX78" fmla="*/ 328725 w 600029"/>
                    <a:gd name="connsiteY78" fmla="*/ 163381 h 580488"/>
                    <a:gd name="connsiteX79" fmla="*/ 321548 w 600029"/>
                    <a:gd name="connsiteY79" fmla="*/ 171981 h 580488"/>
                    <a:gd name="connsiteX80" fmla="*/ 318677 w 600029"/>
                    <a:gd name="connsiteY80" fmla="*/ 173414 h 580488"/>
                    <a:gd name="connsiteX81" fmla="*/ 318677 w 600029"/>
                    <a:gd name="connsiteY81" fmla="*/ 190614 h 580488"/>
                    <a:gd name="connsiteX82" fmla="*/ 322983 w 600029"/>
                    <a:gd name="connsiteY82" fmla="*/ 192048 h 580488"/>
                    <a:gd name="connsiteX83" fmla="*/ 328725 w 600029"/>
                    <a:gd name="connsiteY83" fmla="*/ 209248 h 580488"/>
                    <a:gd name="connsiteX84" fmla="*/ 343080 w 600029"/>
                    <a:gd name="connsiteY84" fmla="*/ 216415 h 580488"/>
                    <a:gd name="connsiteX85" fmla="*/ 354564 w 600029"/>
                    <a:gd name="connsiteY85" fmla="*/ 210681 h 580488"/>
                    <a:gd name="connsiteX86" fmla="*/ 360306 w 600029"/>
                    <a:gd name="connsiteY86" fmla="*/ 213548 h 580488"/>
                    <a:gd name="connsiteX87" fmla="*/ 364612 w 600029"/>
                    <a:gd name="connsiteY87" fmla="*/ 216415 h 580488"/>
                    <a:gd name="connsiteX88" fmla="*/ 378967 w 600029"/>
                    <a:gd name="connsiteY88" fmla="*/ 207815 h 580488"/>
                    <a:gd name="connsiteX89" fmla="*/ 377532 w 600029"/>
                    <a:gd name="connsiteY89" fmla="*/ 203515 h 580488"/>
                    <a:gd name="connsiteX90" fmla="*/ 387580 w 600029"/>
                    <a:gd name="connsiteY90" fmla="*/ 190614 h 580488"/>
                    <a:gd name="connsiteX91" fmla="*/ 387580 w 600029"/>
                    <a:gd name="connsiteY91" fmla="*/ 173414 h 580488"/>
                    <a:gd name="connsiteX92" fmla="*/ 377532 w 600029"/>
                    <a:gd name="connsiteY92" fmla="*/ 160514 h 580488"/>
                    <a:gd name="connsiteX93" fmla="*/ 377532 w 600029"/>
                    <a:gd name="connsiteY93" fmla="*/ 159080 h 580488"/>
                    <a:gd name="connsiteX94" fmla="*/ 363177 w 600029"/>
                    <a:gd name="connsiteY94" fmla="*/ 149047 h 580488"/>
                    <a:gd name="connsiteX95" fmla="*/ 353129 w 600029"/>
                    <a:gd name="connsiteY95" fmla="*/ 153347 h 580488"/>
                    <a:gd name="connsiteX96" fmla="*/ 345951 w 600029"/>
                    <a:gd name="connsiteY96" fmla="*/ 151914 h 580488"/>
                    <a:gd name="connsiteX97" fmla="*/ 341645 w 600029"/>
                    <a:gd name="connsiteY97" fmla="*/ 147614 h 580488"/>
                    <a:gd name="connsiteX98" fmla="*/ 429209 w 600029"/>
                    <a:gd name="connsiteY98" fmla="*/ 134713 h 580488"/>
                    <a:gd name="connsiteX99" fmla="*/ 423467 w 600029"/>
                    <a:gd name="connsiteY99" fmla="*/ 137580 h 580488"/>
                    <a:gd name="connsiteX100" fmla="*/ 426338 w 600029"/>
                    <a:gd name="connsiteY100" fmla="*/ 146180 h 580488"/>
                    <a:gd name="connsiteX101" fmla="*/ 434951 w 600029"/>
                    <a:gd name="connsiteY101" fmla="*/ 144747 h 580488"/>
                    <a:gd name="connsiteX102" fmla="*/ 436387 w 600029"/>
                    <a:gd name="connsiteY102" fmla="*/ 139013 h 580488"/>
                    <a:gd name="connsiteX103" fmla="*/ 433516 w 600029"/>
                    <a:gd name="connsiteY103" fmla="*/ 136147 h 580488"/>
                    <a:gd name="connsiteX104" fmla="*/ 429209 w 600029"/>
                    <a:gd name="connsiteY104" fmla="*/ 134713 h 580488"/>
                    <a:gd name="connsiteX105" fmla="*/ 353129 w 600029"/>
                    <a:gd name="connsiteY105" fmla="*/ 133280 h 580488"/>
                    <a:gd name="connsiteX106" fmla="*/ 347387 w 600029"/>
                    <a:gd name="connsiteY106" fmla="*/ 136147 h 580488"/>
                    <a:gd name="connsiteX107" fmla="*/ 350258 w 600029"/>
                    <a:gd name="connsiteY107" fmla="*/ 144747 h 580488"/>
                    <a:gd name="connsiteX108" fmla="*/ 358871 w 600029"/>
                    <a:gd name="connsiteY108" fmla="*/ 143313 h 580488"/>
                    <a:gd name="connsiteX109" fmla="*/ 358871 w 600029"/>
                    <a:gd name="connsiteY109" fmla="*/ 137580 h 580488"/>
                    <a:gd name="connsiteX110" fmla="*/ 356000 w 600029"/>
                    <a:gd name="connsiteY110" fmla="*/ 134713 h 580488"/>
                    <a:gd name="connsiteX111" fmla="*/ 353129 w 600029"/>
                    <a:gd name="connsiteY111" fmla="*/ 133280 h 580488"/>
                    <a:gd name="connsiteX112" fmla="*/ 429209 w 600029"/>
                    <a:gd name="connsiteY112" fmla="*/ 90279 h 580488"/>
                    <a:gd name="connsiteX113" fmla="*/ 423467 w 600029"/>
                    <a:gd name="connsiteY113" fmla="*/ 97446 h 580488"/>
                    <a:gd name="connsiteX114" fmla="*/ 429209 w 600029"/>
                    <a:gd name="connsiteY114" fmla="*/ 103179 h 580488"/>
                    <a:gd name="connsiteX115" fmla="*/ 436387 w 600029"/>
                    <a:gd name="connsiteY115" fmla="*/ 97446 h 580488"/>
                    <a:gd name="connsiteX116" fmla="*/ 433516 w 600029"/>
                    <a:gd name="connsiteY116" fmla="*/ 93146 h 580488"/>
                    <a:gd name="connsiteX117" fmla="*/ 429209 w 600029"/>
                    <a:gd name="connsiteY117" fmla="*/ 90279 h 580488"/>
                    <a:gd name="connsiteX118" fmla="*/ 353129 w 600029"/>
                    <a:gd name="connsiteY118" fmla="*/ 90279 h 580488"/>
                    <a:gd name="connsiteX119" fmla="*/ 345951 w 600029"/>
                    <a:gd name="connsiteY119" fmla="*/ 96013 h 580488"/>
                    <a:gd name="connsiteX120" fmla="*/ 353129 w 600029"/>
                    <a:gd name="connsiteY120" fmla="*/ 103179 h 580488"/>
                    <a:gd name="connsiteX121" fmla="*/ 358871 w 600029"/>
                    <a:gd name="connsiteY121" fmla="*/ 96013 h 580488"/>
                    <a:gd name="connsiteX122" fmla="*/ 357435 w 600029"/>
                    <a:gd name="connsiteY122" fmla="*/ 91713 h 580488"/>
                    <a:gd name="connsiteX123" fmla="*/ 353129 w 600029"/>
                    <a:gd name="connsiteY123" fmla="*/ 90279 h 580488"/>
                    <a:gd name="connsiteX124" fmla="*/ 378967 w 600029"/>
                    <a:gd name="connsiteY124" fmla="*/ 83112 h 580488"/>
                    <a:gd name="connsiteX125" fmla="*/ 366048 w 600029"/>
                    <a:gd name="connsiteY125" fmla="*/ 90279 h 580488"/>
                    <a:gd name="connsiteX126" fmla="*/ 366048 w 600029"/>
                    <a:gd name="connsiteY126" fmla="*/ 96013 h 580488"/>
                    <a:gd name="connsiteX127" fmla="*/ 358871 w 600029"/>
                    <a:gd name="connsiteY127" fmla="*/ 108913 h 580488"/>
                    <a:gd name="connsiteX128" fmla="*/ 358871 w 600029"/>
                    <a:gd name="connsiteY128" fmla="*/ 127547 h 580488"/>
                    <a:gd name="connsiteX129" fmla="*/ 361742 w 600029"/>
                    <a:gd name="connsiteY129" fmla="*/ 128980 h 580488"/>
                    <a:gd name="connsiteX130" fmla="*/ 366048 w 600029"/>
                    <a:gd name="connsiteY130" fmla="*/ 136147 h 580488"/>
                    <a:gd name="connsiteX131" fmla="*/ 366048 w 600029"/>
                    <a:gd name="connsiteY131" fmla="*/ 143313 h 580488"/>
                    <a:gd name="connsiteX132" fmla="*/ 381838 w 600029"/>
                    <a:gd name="connsiteY132" fmla="*/ 151914 h 580488"/>
                    <a:gd name="connsiteX133" fmla="*/ 391887 w 600029"/>
                    <a:gd name="connsiteY133" fmla="*/ 147614 h 580488"/>
                    <a:gd name="connsiteX134" fmla="*/ 400500 w 600029"/>
                    <a:gd name="connsiteY134" fmla="*/ 149047 h 580488"/>
                    <a:gd name="connsiteX135" fmla="*/ 416290 w 600029"/>
                    <a:gd name="connsiteY135" fmla="*/ 140447 h 580488"/>
                    <a:gd name="connsiteX136" fmla="*/ 417725 w 600029"/>
                    <a:gd name="connsiteY136" fmla="*/ 134713 h 580488"/>
                    <a:gd name="connsiteX137" fmla="*/ 427774 w 600029"/>
                    <a:gd name="connsiteY137" fmla="*/ 127547 h 580488"/>
                    <a:gd name="connsiteX138" fmla="*/ 427774 w 600029"/>
                    <a:gd name="connsiteY138" fmla="*/ 110346 h 580488"/>
                    <a:gd name="connsiteX139" fmla="*/ 414854 w 600029"/>
                    <a:gd name="connsiteY139" fmla="*/ 97446 h 580488"/>
                    <a:gd name="connsiteX140" fmla="*/ 416290 w 600029"/>
                    <a:gd name="connsiteY140" fmla="*/ 94579 h 580488"/>
                    <a:gd name="connsiteX141" fmla="*/ 400500 w 600029"/>
                    <a:gd name="connsiteY141" fmla="*/ 85979 h 580488"/>
                    <a:gd name="connsiteX142" fmla="*/ 390451 w 600029"/>
                    <a:gd name="connsiteY142" fmla="*/ 90279 h 580488"/>
                    <a:gd name="connsiteX143" fmla="*/ 383274 w 600029"/>
                    <a:gd name="connsiteY143" fmla="*/ 88846 h 580488"/>
                    <a:gd name="connsiteX144" fmla="*/ 378967 w 600029"/>
                    <a:gd name="connsiteY144" fmla="*/ 83112 h 580488"/>
                    <a:gd name="connsiteX145" fmla="*/ 390451 w 600029"/>
                    <a:gd name="connsiteY145" fmla="*/ 70212 h 580488"/>
                    <a:gd name="connsiteX146" fmla="*/ 384709 w 600029"/>
                    <a:gd name="connsiteY146" fmla="*/ 73079 h 580488"/>
                    <a:gd name="connsiteX147" fmla="*/ 387580 w 600029"/>
                    <a:gd name="connsiteY147" fmla="*/ 81679 h 580488"/>
                    <a:gd name="connsiteX148" fmla="*/ 396193 w 600029"/>
                    <a:gd name="connsiteY148" fmla="*/ 78812 h 580488"/>
                    <a:gd name="connsiteX149" fmla="*/ 396193 w 600029"/>
                    <a:gd name="connsiteY149" fmla="*/ 74512 h 580488"/>
                    <a:gd name="connsiteX150" fmla="*/ 393322 w 600029"/>
                    <a:gd name="connsiteY150" fmla="*/ 70212 h 580488"/>
                    <a:gd name="connsiteX151" fmla="*/ 390451 w 600029"/>
                    <a:gd name="connsiteY151" fmla="*/ 70212 h 580488"/>
                    <a:gd name="connsiteX152" fmla="*/ 390451 w 600029"/>
                    <a:gd name="connsiteY152" fmla="*/ 61612 h 580488"/>
                    <a:gd name="connsiteX153" fmla="*/ 397629 w 600029"/>
                    <a:gd name="connsiteY153" fmla="*/ 64479 h 580488"/>
                    <a:gd name="connsiteX154" fmla="*/ 403370 w 600029"/>
                    <a:gd name="connsiteY154" fmla="*/ 73079 h 580488"/>
                    <a:gd name="connsiteX155" fmla="*/ 403370 w 600029"/>
                    <a:gd name="connsiteY155" fmla="*/ 78812 h 580488"/>
                    <a:gd name="connsiteX156" fmla="*/ 419161 w 600029"/>
                    <a:gd name="connsiteY156" fmla="*/ 88846 h 580488"/>
                    <a:gd name="connsiteX157" fmla="*/ 429209 w 600029"/>
                    <a:gd name="connsiteY157" fmla="*/ 83112 h 580488"/>
                    <a:gd name="connsiteX158" fmla="*/ 439258 w 600029"/>
                    <a:gd name="connsiteY158" fmla="*/ 87412 h 580488"/>
                    <a:gd name="connsiteX159" fmla="*/ 443564 w 600029"/>
                    <a:gd name="connsiteY159" fmla="*/ 97446 h 580488"/>
                    <a:gd name="connsiteX160" fmla="*/ 434951 w 600029"/>
                    <a:gd name="connsiteY160" fmla="*/ 110346 h 580488"/>
                    <a:gd name="connsiteX161" fmla="*/ 436387 w 600029"/>
                    <a:gd name="connsiteY161" fmla="*/ 127547 h 580488"/>
                    <a:gd name="connsiteX162" fmla="*/ 439258 w 600029"/>
                    <a:gd name="connsiteY162" fmla="*/ 130413 h 580488"/>
                    <a:gd name="connsiteX163" fmla="*/ 443564 w 600029"/>
                    <a:gd name="connsiteY163" fmla="*/ 137580 h 580488"/>
                    <a:gd name="connsiteX164" fmla="*/ 443564 w 600029"/>
                    <a:gd name="connsiteY164" fmla="*/ 144747 h 580488"/>
                    <a:gd name="connsiteX165" fmla="*/ 457919 w 600029"/>
                    <a:gd name="connsiteY165" fmla="*/ 153347 h 580488"/>
                    <a:gd name="connsiteX166" fmla="*/ 469403 w 600029"/>
                    <a:gd name="connsiteY166" fmla="*/ 147614 h 580488"/>
                    <a:gd name="connsiteX167" fmla="*/ 479451 w 600029"/>
                    <a:gd name="connsiteY167" fmla="*/ 151914 h 580488"/>
                    <a:gd name="connsiteX168" fmla="*/ 482322 w 600029"/>
                    <a:gd name="connsiteY168" fmla="*/ 161947 h 580488"/>
                    <a:gd name="connsiteX169" fmla="*/ 475145 w 600029"/>
                    <a:gd name="connsiteY169" fmla="*/ 174847 h 580488"/>
                    <a:gd name="connsiteX170" fmla="*/ 475145 w 600029"/>
                    <a:gd name="connsiteY170" fmla="*/ 193481 h 580488"/>
                    <a:gd name="connsiteX171" fmla="*/ 482322 w 600029"/>
                    <a:gd name="connsiteY171" fmla="*/ 206381 h 580488"/>
                    <a:gd name="connsiteX172" fmla="*/ 469403 w 600029"/>
                    <a:gd name="connsiteY172" fmla="*/ 219282 h 580488"/>
                    <a:gd name="connsiteX173" fmla="*/ 459354 w 600029"/>
                    <a:gd name="connsiteY173" fmla="*/ 216415 h 580488"/>
                    <a:gd name="connsiteX174" fmla="*/ 444999 w 600029"/>
                    <a:gd name="connsiteY174" fmla="*/ 225015 h 580488"/>
                    <a:gd name="connsiteX175" fmla="*/ 443564 w 600029"/>
                    <a:gd name="connsiteY175" fmla="*/ 233615 h 580488"/>
                    <a:gd name="connsiteX176" fmla="*/ 430645 w 600029"/>
                    <a:gd name="connsiteY176" fmla="*/ 239349 h 580488"/>
                    <a:gd name="connsiteX177" fmla="*/ 423467 w 600029"/>
                    <a:gd name="connsiteY177" fmla="*/ 237915 h 580488"/>
                    <a:gd name="connsiteX178" fmla="*/ 417725 w 600029"/>
                    <a:gd name="connsiteY178" fmla="*/ 229315 h 580488"/>
                    <a:gd name="connsiteX179" fmla="*/ 416290 w 600029"/>
                    <a:gd name="connsiteY179" fmla="*/ 225015 h 580488"/>
                    <a:gd name="connsiteX180" fmla="*/ 400500 w 600029"/>
                    <a:gd name="connsiteY180" fmla="*/ 214981 h 580488"/>
                    <a:gd name="connsiteX181" fmla="*/ 391887 w 600029"/>
                    <a:gd name="connsiteY181" fmla="*/ 217848 h 580488"/>
                    <a:gd name="connsiteX182" fmla="*/ 383274 w 600029"/>
                    <a:gd name="connsiteY182" fmla="*/ 214981 h 580488"/>
                    <a:gd name="connsiteX183" fmla="*/ 367483 w 600029"/>
                    <a:gd name="connsiteY183" fmla="*/ 223582 h 580488"/>
                    <a:gd name="connsiteX184" fmla="*/ 366048 w 600029"/>
                    <a:gd name="connsiteY184" fmla="*/ 232182 h 580488"/>
                    <a:gd name="connsiteX185" fmla="*/ 353129 w 600029"/>
                    <a:gd name="connsiteY185" fmla="*/ 239349 h 580488"/>
                    <a:gd name="connsiteX186" fmla="*/ 347387 w 600029"/>
                    <a:gd name="connsiteY186" fmla="*/ 236482 h 580488"/>
                    <a:gd name="connsiteX187" fmla="*/ 340209 w 600029"/>
                    <a:gd name="connsiteY187" fmla="*/ 229315 h 580488"/>
                    <a:gd name="connsiteX188" fmla="*/ 340209 w 600029"/>
                    <a:gd name="connsiteY188" fmla="*/ 223582 h 580488"/>
                    <a:gd name="connsiteX189" fmla="*/ 324419 w 600029"/>
                    <a:gd name="connsiteY189" fmla="*/ 214981 h 580488"/>
                    <a:gd name="connsiteX190" fmla="*/ 315806 w 600029"/>
                    <a:gd name="connsiteY190" fmla="*/ 217848 h 580488"/>
                    <a:gd name="connsiteX191" fmla="*/ 308629 w 600029"/>
                    <a:gd name="connsiteY191" fmla="*/ 216415 h 580488"/>
                    <a:gd name="connsiteX192" fmla="*/ 302887 w 600029"/>
                    <a:gd name="connsiteY192" fmla="*/ 207815 h 580488"/>
                    <a:gd name="connsiteX193" fmla="*/ 304322 w 600029"/>
                    <a:gd name="connsiteY193" fmla="*/ 196348 h 580488"/>
                    <a:gd name="connsiteX194" fmla="*/ 311500 w 600029"/>
                    <a:gd name="connsiteY194" fmla="*/ 190614 h 580488"/>
                    <a:gd name="connsiteX195" fmla="*/ 310064 w 600029"/>
                    <a:gd name="connsiteY195" fmla="*/ 173414 h 580488"/>
                    <a:gd name="connsiteX196" fmla="*/ 304322 w 600029"/>
                    <a:gd name="connsiteY196" fmla="*/ 170547 h 580488"/>
                    <a:gd name="connsiteX197" fmla="*/ 289967 w 600029"/>
                    <a:gd name="connsiteY197" fmla="*/ 180581 h 580488"/>
                    <a:gd name="connsiteX198" fmla="*/ 295709 w 600029"/>
                    <a:gd name="connsiteY198" fmla="*/ 192048 h 580488"/>
                    <a:gd name="connsiteX199" fmla="*/ 169387 w 600029"/>
                    <a:gd name="connsiteY199" fmla="*/ 256549 h 580488"/>
                    <a:gd name="connsiteX200" fmla="*/ 162210 w 600029"/>
                    <a:gd name="connsiteY200" fmla="*/ 388418 h 580488"/>
                    <a:gd name="connsiteX201" fmla="*/ 157903 w 600029"/>
                    <a:gd name="connsiteY201" fmla="*/ 388418 h 580488"/>
                    <a:gd name="connsiteX202" fmla="*/ 157903 w 600029"/>
                    <a:gd name="connsiteY202" fmla="*/ 405618 h 580488"/>
                    <a:gd name="connsiteX203" fmla="*/ 157903 w 600029"/>
                    <a:gd name="connsiteY203" fmla="*/ 417085 h 580488"/>
                    <a:gd name="connsiteX204" fmla="*/ 157903 w 600029"/>
                    <a:gd name="connsiteY204" fmla="*/ 547521 h 580488"/>
                    <a:gd name="connsiteX205" fmla="*/ 162210 w 600029"/>
                    <a:gd name="connsiteY205" fmla="*/ 547521 h 580488"/>
                    <a:gd name="connsiteX206" fmla="*/ 192355 w 600029"/>
                    <a:gd name="connsiteY206" fmla="*/ 554688 h 580488"/>
                    <a:gd name="connsiteX207" fmla="*/ 192355 w 600029"/>
                    <a:gd name="connsiteY207" fmla="*/ 580488 h 580488"/>
                    <a:gd name="connsiteX208" fmla="*/ 166516 w 600029"/>
                    <a:gd name="connsiteY208" fmla="*/ 580488 h 580488"/>
                    <a:gd name="connsiteX209" fmla="*/ 137806 w 600029"/>
                    <a:gd name="connsiteY209" fmla="*/ 576188 h 580488"/>
                    <a:gd name="connsiteX210" fmla="*/ 137806 w 600029"/>
                    <a:gd name="connsiteY210" fmla="*/ 580488 h 580488"/>
                    <a:gd name="connsiteX211" fmla="*/ 104790 w 600029"/>
                    <a:gd name="connsiteY211" fmla="*/ 580488 h 580488"/>
                    <a:gd name="connsiteX212" fmla="*/ 104790 w 600029"/>
                    <a:gd name="connsiteY212" fmla="*/ 550388 h 580488"/>
                    <a:gd name="connsiteX213" fmla="*/ 104790 w 600029"/>
                    <a:gd name="connsiteY213" fmla="*/ 547521 h 580488"/>
                    <a:gd name="connsiteX214" fmla="*/ 104790 w 600029"/>
                    <a:gd name="connsiteY214" fmla="*/ 417085 h 580488"/>
                    <a:gd name="connsiteX215" fmla="*/ 86129 w 600029"/>
                    <a:gd name="connsiteY215" fmla="*/ 417085 h 580488"/>
                    <a:gd name="connsiteX216" fmla="*/ 86129 w 600029"/>
                    <a:gd name="connsiteY216" fmla="*/ 547521 h 580488"/>
                    <a:gd name="connsiteX217" fmla="*/ 86129 w 600029"/>
                    <a:gd name="connsiteY217" fmla="*/ 550388 h 580488"/>
                    <a:gd name="connsiteX218" fmla="*/ 86129 w 600029"/>
                    <a:gd name="connsiteY218" fmla="*/ 580488 h 580488"/>
                    <a:gd name="connsiteX219" fmla="*/ 54548 w 600029"/>
                    <a:gd name="connsiteY219" fmla="*/ 580488 h 580488"/>
                    <a:gd name="connsiteX220" fmla="*/ 54548 w 600029"/>
                    <a:gd name="connsiteY220" fmla="*/ 576188 h 580488"/>
                    <a:gd name="connsiteX221" fmla="*/ 24403 w 600029"/>
                    <a:gd name="connsiteY221" fmla="*/ 580488 h 580488"/>
                    <a:gd name="connsiteX222" fmla="*/ 0 w 600029"/>
                    <a:gd name="connsiteY222" fmla="*/ 580488 h 580488"/>
                    <a:gd name="connsiteX223" fmla="*/ 0 w 600029"/>
                    <a:gd name="connsiteY223" fmla="*/ 554688 h 580488"/>
                    <a:gd name="connsiteX224" fmla="*/ 28710 w 600029"/>
                    <a:gd name="connsiteY224" fmla="*/ 547521 h 580488"/>
                    <a:gd name="connsiteX225" fmla="*/ 34452 w 600029"/>
                    <a:gd name="connsiteY225" fmla="*/ 547521 h 580488"/>
                    <a:gd name="connsiteX226" fmla="*/ 34452 w 600029"/>
                    <a:gd name="connsiteY226" fmla="*/ 417085 h 580488"/>
                    <a:gd name="connsiteX227" fmla="*/ 34452 w 600029"/>
                    <a:gd name="connsiteY227" fmla="*/ 405618 h 580488"/>
                    <a:gd name="connsiteX228" fmla="*/ 34452 w 600029"/>
                    <a:gd name="connsiteY228" fmla="*/ 388418 h 580488"/>
                    <a:gd name="connsiteX229" fmla="*/ 30145 w 600029"/>
                    <a:gd name="connsiteY229" fmla="*/ 388418 h 580488"/>
                    <a:gd name="connsiteX230" fmla="*/ 28710 w 600029"/>
                    <a:gd name="connsiteY230" fmla="*/ 361184 h 580488"/>
                    <a:gd name="connsiteX231" fmla="*/ 4306 w 600029"/>
                    <a:gd name="connsiteY231" fmla="*/ 361184 h 580488"/>
                    <a:gd name="connsiteX232" fmla="*/ 7177 w 600029"/>
                    <a:gd name="connsiteY232" fmla="*/ 230748 h 580488"/>
                    <a:gd name="connsiteX233" fmla="*/ 67468 w 600029"/>
                    <a:gd name="connsiteY233" fmla="*/ 219282 h 580488"/>
                    <a:gd name="connsiteX234" fmla="*/ 94742 w 600029"/>
                    <a:gd name="connsiteY234" fmla="*/ 252249 h 580488"/>
                    <a:gd name="connsiteX235" fmla="*/ 122016 w 600029"/>
                    <a:gd name="connsiteY235" fmla="*/ 219282 h 580488"/>
                    <a:gd name="connsiteX236" fmla="*/ 163645 w 600029"/>
                    <a:gd name="connsiteY236" fmla="*/ 219282 h 580488"/>
                    <a:gd name="connsiteX237" fmla="*/ 278484 w 600029"/>
                    <a:gd name="connsiteY237" fmla="*/ 159080 h 580488"/>
                    <a:gd name="connsiteX238" fmla="*/ 285661 w 600029"/>
                    <a:gd name="connsiteY238" fmla="*/ 171981 h 580488"/>
                    <a:gd name="connsiteX239" fmla="*/ 301451 w 600029"/>
                    <a:gd name="connsiteY239" fmla="*/ 161947 h 580488"/>
                    <a:gd name="connsiteX240" fmla="*/ 307193 w 600029"/>
                    <a:gd name="connsiteY240" fmla="*/ 149047 h 580488"/>
                    <a:gd name="connsiteX241" fmla="*/ 314371 w 600029"/>
                    <a:gd name="connsiteY241" fmla="*/ 146180 h 580488"/>
                    <a:gd name="connsiteX242" fmla="*/ 322983 w 600029"/>
                    <a:gd name="connsiteY242" fmla="*/ 149047 h 580488"/>
                    <a:gd name="connsiteX243" fmla="*/ 338774 w 600029"/>
                    <a:gd name="connsiteY243" fmla="*/ 139013 h 580488"/>
                    <a:gd name="connsiteX244" fmla="*/ 340209 w 600029"/>
                    <a:gd name="connsiteY244" fmla="*/ 133280 h 580488"/>
                    <a:gd name="connsiteX245" fmla="*/ 348822 w 600029"/>
                    <a:gd name="connsiteY245" fmla="*/ 126113 h 580488"/>
                    <a:gd name="connsiteX246" fmla="*/ 348822 w 600029"/>
                    <a:gd name="connsiteY246" fmla="*/ 108913 h 580488"/>
                    <a:gd name="connsiteX247" fmla="*/ 338774 w 600029"/>
                    <a:gd name="connsiteY247" fmla="*/ 98879 h 580488"/>
                    <a:gd name="connsiteX248" fmla="*/ 341645 w 600029"/>
                    <a:gd name="connsiteY248" fmla="*/ 87412 h 580488"/>
                    <a:gd name="connsiteX249" fmla="*/ 353129 w 600029"/>
                    <a:gd name="connsiteY249" fmla="*/ 81679 h 580488"/>
                    <a:gd name="connsiteX250" fmla="*/ 360306 w 600029"/>
                    <a:gd name="connsiteY250" fmla="*/ 84546 h 580488"/>
                    <a:gd name="connsiteX251" fmla="*/ 376096 w 600029"/>
                    <a:gd name="connsiteY251" fmla="*/ 75946 h 580488"/>
                    <a:gd name="connsiteX252" fmla="*/ 378967 w 600029"/>
                    <a:gd name="connsiteY252" fmla="*/ 68779 h 580488"/>
                    <a:gd name="connsiteX253" fmla="*/ 390451 w 600029"/>
                    <a:gd name="connsiteY253" fmla="*/ 61612 h 580488"/>
                    <a:gd name="connsiteX254" fmla="*/ 94832 w 600029"/>
                    <a:gd name="connsiteY254" fmla="*/ 61612 h 580488"/>
                    <a:gd name="connsiteX255" fmla="*/ 168054 w 600029"/>
                    <a:gd name="connsiteY255" fmla="*/ 134719 h 580488"/>
                    <a:gd name="connsiteX256" fmla="*/ 94832 w 600029"/>
                    <a:gd name="connsiteY256" fmla="*/ 207826 h 580488"/>
                    <a:gd name="connsiteX257" fmla="*/ 21610 w 600029"/>
                    <a:gd name="connsiteY257" fmla="*/ 134719 h 580488"/>
                    <a:gd name="connsiteX258" fmla="*/ 94832 w 600029"/>
                    <a:gd name="connsiteY258" fmla="*/ 61612 h 580488"/>
                    <a:gd name="connsiteX259" fmla="*/ 56095 w 600029"/>
                    <a:gd name="connsiteY259" fmla="*/ 0 h 580488"/>
                    <a:gd name="connsiteX260" fmla="*/ 600029 w 600029"/>
                    <a:gd name="connsiteY260" fmla="*/ 0 h 580488"/>
                    <a:gd name="connsiteX261" fmla="*/ 600029 w 600029"/>
                    <a:gd name="connsiteY261" fmla="*/ 364156 h 580488"/>
                    <a:gd name="connsiteX262" fmla="*/ 180956 w 600029"/>
                    <a:gd name="connsiteY262" fmla="*/ 364156 h 580488"/>
                    <a:gd name="connsiteX263" fmla="*/ 182391 w 600029"/>
                    <a:gd name="connsiteY263" fmla="*/ 339783 h 580488"/>
                    <a:gd name="connsiteX264" fmla="*/ 574196 w 600029"/>
                    <a:gd name="connsiteY264" fmla="*/ 339783 h 580488"/>
                    <a:gd name="connsiteX265" fmla="*/ 574196 w 600029"/>
                    <a:gd name="connsiteY265" fmla="*/ 24373 h 580488"/>
                    <a:gd name="connsiteX266" fmla="*/ 80493 w 600029"/>
                    <a:gd name="connsiteY266" fmla="*/ 24373 h 580488"/>
                    <a:gd name="connsiteX267" fmla="*/ 80493 w 600029"/>
                    <a:gd name="connsiteY267" fmla="*/ 48745 h 580488"/>
                    <a:gd name="connsiteX268" fmla="*/ 56095 w 600029"/>
                    <a:gd name="connsiteY268" fmla="*/ 57347 h 580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</a:cxnLst>
                  <a:rect l="l" t="t" r="r" b="b"/>
                  <a:pathLst>
                    <a:path w="600029" h="580488">
                      <a:moveTo>
                        <a:pt x="453585" y="282542"/>
                      </a:moveTo>
                      <a:lnTo>
                        <a:pt x="549682" y="282542"/>
                      </a:lnTo>
                      <a:lnTo>
                        <a:pt x="549682" y="318406"/>
                      </a:lnTo>
                      <a:lnTo>
                        <a:pt x="453585" y="318406"/>
                      </a:lnTo>
                      <a:close/>
                      <a:moveTo>
                        <a:pt x="430645" y="219282"/>
                      </a:moveTo>
                      <a:cubicBezTo>
                        <a:pt x="429209" y="219282"/>
                        <a:pt x="426338" y="220715"/>
                        <a:pt x="424903" y="223582"/>
                      </a:cubicBezTo>
                      <a:cubicBezTo>
                        <a:pt x="424903" y="225015"/>
                        <a:pt x="424903" y="226448"/>
                        <a:pt x="424903" y="227882"/>
                      </a:cubicBezTo>
                      <a:cubicBezTo>
                        <a:pt x="424903" y="229315"/>
                        <a:pt x="426338" y="230748"/>
                        <a:pt x="427774" y="232182"/>
                      </a:cubicBezTo>
                      <a:cubicBezTo>
                        <a:pt x="430645" y="233615"/>
                        <a:pt x="434951" y="232182"/>
                        <a:pt x="436387" y="229315"/>
                      </a:cubicBezTo>
                      <a:cubicBezTo>
                        <a:pt x="437822" y="226448"/>
                        <a:pt x="436387" y="222148"/>
                        <a:pt x="433516" y="220715"/>
                      </a:cubicBezTo>
                      <a:cubicBezTo>
                        <a:pt x="433516" y="220715"/>
                        <a:pt x="432080" y="219282"/>
                        <a:pt x="430645" y="219282"/>
                      </a:cubicBezTo>
                      <a:close/>
                      <a:moveTo>
                        <a:pt x="354564" y="219282"/>
                      </a:moveTo>
                      <a:cubicBezTo>
                        <a:pt x="351693" y="219282"/>
                        <a:pt x="348822" y="219282"/>
                        <a:pt x="348822" y="222148"/>
                      </a:cubicBezTo>
                      <a:cubicBezTo>
                        <a:pt x="347387" y="223582"/>
                        <a:pt x="347387" y="225015"/>
                        <a:pt x="347387" y="226448"/>
                      </a:cubicBezTo>
                      <a:cubicBezTo>
                        <a:pt x="348822" y="227882"/>
                        <a:pt x="348822" y="229315"/>
                        <a:pt x="350258" y="230748"/>
                      </a:cubicBezTo>
                      <a:cubicBezTo>
                        <a:pt x="353129" y="232182"/>
                        <a:pt x="357435" y="230748"/>
                        <a:pt x="358871" y="227882"/>
                      </a:cubicBezTo>
                      <a:cubicBezTo>
                        <a:pt x="361742" y="225015"/>
                        <a:pt x="360306" y="220715"/>
                        <a:pt x="357435" y="219282"/>
                      </a:cubicBezTo>
                      <a:cubicBezTo>
                        <a:pt x="356000" y="219282"/>
                        <a:pt x="354564" y="219282"/>
                        <a:pt x="354564" y="219282"/>
                      </a:cubicBezTo>
                      <a:close/>
                      <a:moveTo>
                        <a:pt x="469403" y="199215"/>
                      </a:moveTo>
                      <a:cubicBezTo>
                        <a:pt x="465096" y="199215"/>
                        <a:pt x="462225" y="202081"/>
                        <a:pt x="462225" y="204948"/>
                      </a:cubicBezTo>
                      <a:cubicBezTo>
                        <a:pt x="462225" y="207815"/>
                        <a:pt x="463661" y="209248"/>
                        <a:pt x="465096" y="209248"/>
                      </a:cubicBezTo>
                      <a:cubicBezTo>
                        <a:pt x="465096" y="210681"/>
                        <a:pt x="466532" y="212115"/>
                        <a:pt x="469403" y="212115"/>
                      </a:cubicBezTo>
                      <a:cubicBezTo>
                        <a:pt x="472274" y="212115"/>
                        <a:pt x="475145" y="209248"/>
                        <a:pt x="475145" y="204948"/>
                      </a:cubicBezTo>
                      <a:cubicBezTo>
                        <a:pt x="475145" y="202081"/>
                        <a:pt x="472274" y="199215"/>
                        <a:pt x="469403" y="199215"/>
                      </a:cubicBezTo>
                      <a:close/>
                      <a:moveTo>
                        <a:pt x="391887" y="197781"/>
                      </a:moveTo>
                      <a:cubicBezTo>
                        <a:pt x="389016" y="197781"/>
                        <a:pt x="386145" y="200648"/>
                        <a:pt x="386145" y="204948"/>
                      </a:cubicBezTo>
                      <a:cubicBezTo>
                        <a:pt x="386145" y="207815"/>
                        <a:pt x="389016" y="210681"/>
                        <a:pt x="391887" y="210681"/>
                      </a:cubicBezTo>
                      <a:cubicBezTo>
                        <a:pt x="396193" y="210681"/>
                        <a:pt x="399064" y="207815"/>
                        <a:pt x="399064" y="204948"/>
                      </a:cubicBezTo>
                      <a:cubicBezTo>
                        <a:pt x="399064" y="200648"/>
                        <a:pt x="396193" y="197781"/>
                        <a:pt x="391887" y="197781"/>
                      </a:cubicBezTo>
                      <a:close/>
                      <a:moveTo>
                        <a:pt x="315806" y="197781"/>
                      </a:moveTo>
                      <a:cubicBezTo>
                        <a:pt x="312935" y="197781"/>
                        <a:pt x="311500" y="199215"/>
                        <a:pt x="310064" y="200648"/>
                      </a:cubicBezTo>
                      <a:cubicBezTo>
                        <a:pt x="310064" y="202081"/>
                        <a:pt x="308629" y="203515"/>
                        <a:pt x="310064" y="206381"/>
                      </a:cubicBezTo>
                      <a:cubicBezTo>
                        <a:pt x="310064" y="207815"/>
                        <a:pt x="311500" y="209248"/>
                        <a:pt x="312935" y="209248"/>
                      </a:cubicBezTo>
                      <a:cubicBezTo>
                        <a:pt x="315806" y="210681"/>
                        <a:pt x="320113" y="210681"/>
                        <a:pt x="321548" y="207815"/>
                      </a:cubicBezTo>
                      <a:cubicBezTo>
                        <a:pt x="322983" y="203515"/>
                        <a:pt x="321548" y="200648"/>
                        <a:pt x="318677" y="199215"/>
                      </a:cubicBezTo>
                      <a:cubicBezTo>
                        <a:pt x="318677" y="197781"/>
                        <a:pt x="317242" y="197781"/>
                        <a:pt x="315806" y="197781"/>
                      </a:cubicBezTo>
                      <a:close/>
                      <a:moveTo>
                        <a:pt x="469403" y="156214"/>
                      </a:moveTo>
                      <a:cubicBezTo>
                        <a:pt x="465096" y="156214"/>
                        <a:pt x="462225" y="159080"/>
                        <a:pt x="462225" y="161947"/>
                      </a:cubicBezTo>
                      <a:cubicBezTo>
                        <a:pt x="462225" y="166247"/>
                        <a:pt x="465096" y="169114"/>
                        <a:pt x="469403" y="169114"/>
                      </a:cubicBezTo>
                      <a:cubicBezTo>
                        <a:pt x="472274" y="169114"/>
                        <a:pt x="475145" y="166247"/>
                        <a:pt x="475145" y="161947"/>
                      </a:cubicBezTo>
                      <a:cubicBezTo>
                        <a:pt x="475145" y="160514"/>
                        <a:pt x="475145" y="159080"/>
                        <a:pt x="473709" y="157647"/>
                      </a:cubicBezTo>
                      <a:cubicBezTo>
                        <a:pt x="472274" y="156214"/>
                        <a:pt x="470838" y="156214"/>
                        <a:pt x="469403" y="156214"/>
                      </a:cubicBezTo>
                      <a:close/>
                      <a:moveTo>
                        <a:pt x="391887" y="154780"/>
                      </a:moveTo>
                      <a:cubicBezTo>
                        <a:pt x="389016" y="154780"/>
                        <a:pt x="386145" y="157647"/>
                        <a:pt x="386145" y="160514"/>
                      </a:cubicBezTo>
                      <a:cubicBezTo>
                        <a:pt x="386145" y="164814"/>
                        <a:pt x="389016" y="167681"/>
                        <a:pt x="391887" y="167681"/>
                      </a:cubicBezTo>
                      <a:cubicBezTo>
                        <a:pt x="394758" y="167681"/>
                        <a:pt x="397629" y="164814"/>
                        <a:pt x="397629" y="160514"/>
                      </a:cubicBezTo>
                      <a:cubicBezTo>
                        <a:pt x="399064" y="159080"/>
                        <a:pt x="397629" y="157647"/>
                        <a:pt x="396193" y="156214"/>
                      </a:cubicBezTo>
                      <a:cubicBezTo>
                        <a:pt x="394758" y="154780"/>
                        <a:pt x="393322" y="154780"/>
                        <a:pt x="391887" y="154780"/>
                      </a:cubicBezTo>
                      <a:close/>
                      <a:moveTo>
                        <a:pt x="311500" y="154780"/>
                      </a:moveTo>
                      <a:cubicBezTo>
                        <a:pt x="308629" y="156214"/>
                        <a:pt x="307193" y="160514"/>
                        <a:pt x="310064" y="163381"/>
                      </a:cubicBezTo>
                      <a:cubicBezTo>
                        <a:pt x="311500" y="166247"/>
                        <a:pt x="315806" y="167681"/>
                        <a:pt x="318677" y="166247"/>
                      </a:cubicBezTo>
                      <a:cubicBezTo>
                        <a:pt x="320113" y="164814"/>
                        <a:pt x="320113" y="163381"/>
                        <a:pt x="321548" y="161947"/>
                      </a:cubicBezTo>
                      <a:cubicBezTo>
                        <a:pt x="321548" y="160514"/>
                        <a:pt x="321548" y="159080"/>
                        <a:pt x="320113" y="157647"/>
                      </a:cubicBezTo>
                      <a:cubicBezTo>
                        <a:pt x="318677" y="154780"/>
                        <a:pt x="317242" y="154780"/>
                        <a:pt x="314371" y="154780"/>
                      </a:cubicBezTo>
                      <a:cubicBezTo>
                        <a:pt x="314371" y="154780"/>
                        <a:pt x="312935" y="154780"/>
                        <a:pt x="311500" y="154780"/>
                      </a:cubicBezTo>
                      <a:close/>
                      <a:moveTo>
                        <a:pt x="417725" y="147614"/>
                      </a:moveTo>
                      <a:lnTo>
                        <a:pt x="404806" y="156214"/>
                      </a:lnTo>
                      <a:cubicBezTo>
                        <a:pt x="404806" y="157647"/>
                        <a:pt x="406241" y="159080"/>
                        <a:pt x="406241" y="160514"/>
                      </a:cubicBezTo>
                      <a:cubicBezTo>
                        <a:pt x="406241" y="166247"/>
                        <a:pt x="401935" y="171981"/>
                        <a:pt x="397629" y="173414"/>
                      </a:cubicBezTo>
                      <a:lnTo>
                        <a:pt x="397629" y="192048"/>
                      </a:lnTo>
                      <a:cubicBezTo>
                        <a:pt x="403370" y="194914"/>
                        <a:pt x="406241" y="199215"/>
                        <a:pt x="406241" y="204948"/>
                      </a:cubicBezTo>
                      <a:cubicBezTo>
                        <a:pt x="406241" y="206381"/>
                        <a:pt x="406241" y="207815"/>
                        <a:pt x="404806" y="209248"/>
                      </a:cubicBezTo>
                      <a:lnTo>
                        <a:pt x="419161" y="217848"/>
                      </a:lnTo>
                      <a:cubicBezTo>
                        <a:pt x="422032" y="214981"/>
                        <a:pt x="426338" y="212115"/>
                        <a:pt x="430645" y="212115"/>
                      </a:cubicBezTo>
                      <a:cubicBezTo>
                        <a:pt x="433516" y="212115"/>
                        <a:pt x="434951" y="213548"/>
                        <a:pt x="437822" y="213548"/>
                      </a:cubicBezTo>
                      <a:cubicBezTo>
                        <a:pt x="439258" y="214981"/>
                        <a:pt x="440693" y="216415"/>
                        <a:pt x="442129" y="217848"/>
                      </a:cubicBezTo>
                      <a:lnTo>
                        <a:pt x="455048" y="209248"/>
                      </a:lnTo>
                      <a:cubicBezTo>
                        <a:pt x="455048" y="207815"/>
                        <a:pt x="455048" y="206381"/>
                        <a:pt x="455048" y="204948"/>
                      </a:cubicBezTo>
                      <a:cubicBezTo>
                        <a:pt x="455048" y="197781"/>
                        <a:pt x="460790" y="192048"/>
                        <a:pt x="467967" y="192048"/>
                      </a:cubicBezTo>
                      <a:lnTo>
                        <a:pt x="467967" y="176281"/>
                      </a:lnTo>
                      <a:cubicBezTo>
                        <a:pt x="460790" y="174847"/>
                        <a:pt x="455048" y="169114"/>
                        <a:pt x="455048" y="161947"/>
                      </a:cubicBezTo>
                      <a:cubicBezTo>
                        <a:pt x="455048" y="160514"/>
                        <a:pt x="455048" y="160514"/>
                        <a:pt x="455048" y="160514"/>
                      </a:cubicBezTo>
                      <a:lnTo>
                        <a:pt x="439258" y="150480"/>
                      </a:lnTo>
                      <a:cubicBezTo>
                        <a:pt x="436387" y="153347"/>
                        <a:pt x="433516" y="154780"/>
                        <a:pt x="429209" y="154780"/>
                      </a:cubicBezTo>
                      <a:cubicBezTo>
                        <a:pt x="427774" y="154780"/>
                        <a:pt x="424903" y="154780"/>
                        <a:pt x="423467" y="153347"/>
                      </a:cubicBezTo>
                      <a:cubicBezTo>
                        <a:pt x="420596" y="151914"/>
                        <a:pt x="419161" y="150480"/>
                        <a:pt x="417725" y="147614"/>
                      </a:cubicBezTo>
                      <a:close/>
                      <a:moveTo>
                        <a:pt x="341645" y="147614"/>
                      </a:moveTo>
                      <a:lnTo>
                        <a:pt x="327290" y="154780"/>
                      </a:lnTo>
                      <a:cubicBezTo>
                        <a:pt x="328725" y="157647"/>
                        <a:pt x="328725" y="160514"/>
                        <a:pt x="328725" y="163381"/>
                      </a:cubicBezTo>
                      <a:cubicBezTo>
                        <a:pt x="327290" y="167681"/>
                        <a:pt x="325854" y="170547"/>
                        <a:pt x="321548" y="171981"/>
                      </a:cubicBezTo>
                      <a:cubicBezTo>
                        <a:pt x="320113" y="173414"/>
                        <a:pt x="320113" y="173414"/>
                        <a:pt x="318677" y="173414"/>
                      </a:cubicBezTo>
                      <a:lnTo>
                        <a:pt x="318677" y="190614"/>
                      </a:lnTo>
                      <a:cubicBezTo>
                        <a:pt x="320113" y="190614"/>
                        <a:pt x="321548" y="190614"/>
                        <a:pt x="322983" y="192048"/>
                      </a:cubicBezTo>
                      <a:cubicBezTo>
                        <a:pt x="328725" y="194914"/>
                        <a:pt x="331596" y="203515"/>
                        <a:pt x="328725" y="209248"/>
                      </a:cubicBezTo>
                      <a:lnTo>
                        <a:pt x="343080" y="216415"/>
                      </a:lnTo>
                      <a:cubicBezTo>
                        <a:pt x="344516" y="213548"/>
                        <a:pt x="348822" y="210681"/>
                        <a:pt x="354564" y="210681"/>
                      </a:cubicBezTo>
                      <a:cubicBezTo>
                        <a:pt x="356000" y="210681"/>
                        <a:pt x="358871" y="212115"/>
                        <a:pt x="360306" y="213548"/>
                      </a:cubicBezTo>
                      <a:cubicBezTo>
                        <a:pt x="361742" y="213548"/>
                        <a:pt x="363177" y="214981"/>
                        <a:pt x="364612" y="216415"/>
                      </a:cubicBezTo>
                      <a:lnTo>
                        <a:pt x="378967" y="207815"/>
                      </a:lnTo>
                      <a:cubicBezTo>
                        <a:pt x="378967" y="206381"/>
                        <a:pt x="377532" y="204948"/>
                        <a:pt x="377532" y="203515"/>
                      </a:cubicBezTo>
                      <a:cubicBezTo>
                        <a:pt x="377532" y="197781"/>
                        <a:pt x="381838" y="193481"/>
                        <a:pt x="387580" y="190614"/>
                      </a:cubicBezTo>
                      <a:lnTo>
                        <a:pt x="387580" y="173414"/>
                      </a:lnTo>
                      <a:cubicBezTo>
                        <a:pt x="381838" y="171981"/>
                        <a:pt x="377532" y="167681"/>
                        <a:pt x="377532" y="160514"/>
                      </a:cubicBezTo>
                      <a:cubicBezTo>
                        <a:pt x="377532" y="160514"/>
                        <a:pt x="377532" y="159080"/>
                        <a:pt x="377532" y="159080"/>
                      </a:cubicBezTo>
                      <a:lnTo>
                        <a:pt x="363177" y="149047"/>
                      </a:lnTo>
                      <a:cubicBezTo>
                        <a:pt x="360306" y="151914"/>
                        <a:pt x="356000" y="153347"/>
                        <a:pt x="353129" y="153347"/>
                      </a:cubicBezTo>
                      <a:cubicBezTo>
                        <a:pt x="350258" y="153347"/>
                        <a:pt x="347387" y="153347"/>
                        <a:pt x="345951" y="151914"/>
                      </a:cubicBezTo>
                      <a:cubicBezTo>
                        <a:pt x="344516" y="150480"/>
                        <a:pt x="341645" y="149047"/>
                        <a:pt x="341645" y="147614"/>
                      </a:cubicBezTo>
                      <a:close/>
                      <a:moveTo>
                        <a:pt x="429209" y="134713"/>
                      </a:moveTo>
                      <a:cubicBezTo>
                        <a:pt x="427774" y="134713"/>
                        <a:pt x="424903" y="136147"/>
                        <a:pt x="423467" y="137580"/>
                      </a:cubicBezTo>
                      <a:cubicBezTo>
                        <a:pt x="422032" y="140447"/>
                        <a:pt x="423467" y="144747"/>
                        <a:pt x="426338" y="146180"/>
                      </a:cubicBezTo>
                      <a:cubicBezTo>
                        <a:pt x="429209" y="147614"/>
                        <a:pt x="433516" y="147614"/>
                        <a:pt x="434951" y="144747"/>
                      </a:cubicBezTo>
                      <a:cubicBezTo>
                        <a:pt x="436387" y="143313"/>
                        <a:pt x="436387" y="140447"/>
                        <a:pt x="436387" y="139013"/>
                      </a:cubicBezTo>
                      <a:cubicBezTo>
                        <a:pt x="434951" y="137580"/>
                        <a:pt x="434951" y="136147"/>
                        <a:pt x="433516" y="136147"/>
                      </a:cubicBezTo>
                      <a:cubicBezTo>
                        <a:pt x="432080" y="134713"/>
                        <a:pt x="430645" y="134713"/>
                        <a:pt x="429209" y="134713"/>
                      </a:cubicBezTo>
                      <a:close/>
                      <a:moveTo>
                        <a:pt x="353129" y="133280"/>
                      </a:moveTo>
                      <a:cubicBezTo>
                        <a:pt x="350258" y="133280"/>
                        <a:pt x="348822" y="134713"/>
                        <a:pt x="347387" y="136147"/>
                      </a:cubicBezTo>
                      <a:cubicBezTo>
                        <a:pt x="345951" y="139013"/>
                        <a:pt x="345951" y="143313"/>
                        <a:pt x="350258" y="144747"/>
                      </a:cubicBezTo>
                      <a:cubicBezTo>
                        <a:pt x="353129" y="147614"/>
                        <a:pt x="356000" y="146180"/>
                        <a:pt x="358871" y="143313"/>
                      </a:cubicBezTo>
                      <a:cubicBezTo>
                        <a:pt x="358871" y="141880"/>
                        <a:pt x="358871" y="140447"/>
                        <a:pt x="358871" y="137580"/>
                      </a:cubicBezTo>
                      <a:cubicBezTo>
                        <a:pt x="358871" y="136147"/>
                        <a:pt x="357435" y="134713"/>
                        <a:pt x="356000" y="134713"/>
                      </a:cubicBezTo>
                      <a:cubicBezTo>
                        <a:pt x="354564" y="133280"/>
                        <a:pt x="354564" y="133280"/>
                        <a:pt x="353129" y="133280"/>
                      </a:cubicBezTo>
                      <a:close/>
                      <a:moveTo>
                        <a:pt x="429209" y="90279"/>
                      </a:moveTo>
                      <a:cubicBezTo>
                        <a:pt x="426338" y="90279"/>
                        <a:pt x="423467" y="93146"/>
                        <a:pt x="423467" y="97446"/>
                      </a:cubicBezTo>
                      <a:cubicBezTo>
                        <a:pt x="423467" y="100313"/>
                        <a:pt x="426338" y="103179"/>
                        <a:pt x="429209" y="103179"/>
                      </a:cubicBezTo>
                      <a:cubicBezTo>
                        <a:pt x="433516" y="103179"/>
                        <a:pt x="436387" y="100313"/>
                        <a:pt x="436387" y="97446"/>
                      </a:cubicBezTo>
                      <a:cubicBezTo>
                        <a:pt x="436387" y="96013"/>
                        <a:pt x="434951" y="94579"/>
                        <a:pt x="433516" y="93146"/>
                      </a:cubicBezTo>
                      <a:cubicBezTo>
                        <a:pt x="433516" y="91713"/>
                        <a:pt x="430645" y="90279"/>
                        <a:pt x="429209" y="90279"/>
                      </a:cubicBezTo>
                      <a:close/>
                      <a:moveTo>
                        <a:pt x="353129" y="90279"/>
                      </a:moveTo>
                      <a:cubicBezTo>
                        <a:pt x="348822" y="90279"/>
                        <a:pt x="345951" y="93146"/>
                        <a:pt x="345951" y="96013"/>
                      </a:cubicBezTo>
                      <a:cubicBezTo>
                        <a:pt x="345951" y="98879"/>
                        <a:pt x="348822" y="103179"/>
                        <a:pt x="353129" y="103179"/>
                      </a:cubicBezTo>
                      <a:cubicBezTo>
                        <a:pt x="356000" y="103179"/>
                        <a:pt x="358871" y="100313"/>
                        <a:pt x="358871" y="96013"/>
                      </a:cubicBezTo>
                      <a:cubicBezTo>
                        <a:pt x="358871" y="94579"/>
                        <a:pt x="358871" y="93146"/>
                        <a:pt x="357435" y="91713"/>
                      </a:cubicBezTo>
                      <a:cubicBezTo>
                        <a:pt x="356000" y="90279"/>
                        <a:pt x="354564" y="90279"/>
                        <a:pt x="353129" y="90279"/>
                      </a:cubicBezTo>
                      <a:close/>
                      <a:moveTo>
                        <a:pt x="378967" y="83112"/>
                      </a:moveTo>
                      <a:lnTo>
                        <a:pt x="366048" y="90279"/>
                      </a:lnTo>
                      <a:cubicBezTo>
                        <a:pt x="366048" y="93146"/>
                        <a:pt x="366048" y="94579"/>
                        <a:pt x="366048" y="96013"/>
                      </a:cubicBezTo>
                      <a:cubicBezTo>
                        <a:pt x="366048" y="101746"/>
                        <a:pt x="363177" y="106046"/>
                        <a:pt x="358871" y="108913"/>
                      </a:cubicBezTo>
                      <a:lnTo>
                        <a:pt x="358871" y="127547"/>
                      </a:lnTo>
                      <a:cubicBezTo>
                        <a:pt x="360306" y="127547"/>
                        <a:pt x="360306" y="127547"/>
                        <a:pt x="361742" y="128980"/>
                      </a:cubicBezTo>
                      <a:cubicBezTo>
                        <a:pt x="363177" y="130413"/>
                        <a:pt x="366048" y="133280"/>
                        <a:pt x="366048" y="136147"/>
                      </a:cubicBezTo>
                      <a:cubicBezTo>
                        <a:pt x="367483" y="139013"/>
                        <a:pt x="367483" y="140447"/>
                        <a:pt x="366048" y="143313"/>
                      </a:cubicBezTo>
                      <a:lnTo>
                        <a:pt x="381838" y="151914"/>
                      </a:lnTo>
                      <a:cubicBezTo>
                        <a:pt x="384709" y="149047"/>
                        <a:pt x="387580" y="147614"/>
                        <a:pt x="391887" y="147614"/>
                      </a:cubicBezTo>
                      <a:cubicBezTo>
                        <a:pt x="394758" y="147614"/>
                        <a:pt x="397629" y="147614"/>
                        <a:pt x="400500" y="149047"/>
                      </a:cubicBezTo>
                      <a:lnTo>
                        <a:pt x="416290" y="140447"/>
                      </a:lnTo>
                      <a:cubicBezTo>
                        <a:pt x="416290" y="139013"/>
                        <a:pt x="416290" y="136147"/>
                        <a:pt x="417725" y="134713"/>
                      </a:cubicBezTo>
                      <a:cubicBezTo>
                        <a:pt x="419161" y="130413"/>
                        <a:pt x="423467" y="127547"/>
                        <a:pt x="427774" y="127547"/>
                      </a:cubicBezTo>
                      <a:lnTo>
                        <a:pt x="427774" y="110346"/>
                      </a:lnTo>
                      <a:cubicBezTo>
                        <a:pt x="420596" y="110346"/>
                        <a:pt x="414854" y="104613"/>
                        <a:pt x="414854" y="97446"/>
                      </a:cubicBezTo>
                      <a:cubicBezTo>
                        <a:pt x="414854" y="96013"/>
                        <a:pt x="416290" y="96013"/>
                        <a:pt x="416290" y="94579"/>
                      </a:cubicBezTo>
                      <a:lnTo>
                        <a:pt x="400500" y="85979"/>
                      </a:lnTo>
                      <a:cubicBezTo>
                        <a:pt x="397629" y="88846"/>
                        <a:pt x="393322" y="90279"/>
                        <a:pt x="390451" y="90279"/>
                      </a:cubicBezTo>
                      <a:cubicBezTo>
                        <a:pt x="387580" y="90279"/>
                        <a:pt x="386145" y="88846"/>
                        <a:pt x="383274" y="88846"/>
                      </a:cubicBezTo>
                      <a:cubicBezTo>
                        <a:pt x="381838" y="87412"/>
                        <a:pt x="380403" y="84546"/>
                        <a:pt x="378967" y="83112"/>
                      </a:cubicBezTo>
                      <a:close/>
                      <a:moveTo>
                        <a:pt x="390451" y="70212"/>
                      </a:moveTo>
                      <a:cubicBezTo>
                        <a:pt x="387580" y="70212"/>
                        <a:pt x="386145" y="70212"/>
                        <a:pt x="384709" y="73079"/>
                      </a:cubicBezTo>
                      <a:cubicBezTo>
                        <a:pt x="383274" y="75946"/>
                        <a:pt x="384709" y="80246"/>
                        <a:pt x="387580" y="81679"/>
                      </a:cubicBezTo>
                      <a:cubicBezTo>
                        <a:pt x="390451" y="83112"/>
                        <a:pt x="394758" y="81679"/>
                        <a:pt x="396193" y="78812"/>
                      </a:cubicBezTo>
                      <a:cubicBezTo>
                        <a:pt x="396193" y="77379"/>
                        <a:pt x="397629" y="75946"/>
                        <a:pt x="396193" y="74512"/>
                      </a:cubicBezTo>
                      <a:cubicBezTo>
                        <a:pt x="396193" y="73079"/>
                        <a:pt x="394758" y="71646"/>
                        <a:pt x="393322" y="70212"/>
                      </a:cubicBezTo>
                      <a:cubicBezTo>
                        <a:pt x="391887" y="70212"/>
                        <a:pt x="391887" y="70212"/>
                        <a:pt x="390451" y="70212"/>
                      </a:cubicBezTo>
                      <a:close/>
                      <a:moveTo>
                        <a:pt x="390451" y="61612"/>
                      </a:moveTo>
                      <a:cubicBezTo>
                        <a:pt x="393322" y="61612"/>
                        <a:pt x="394758" y="63045"/>
                        <a:pt x="397629" y="64479"/>
                      </a:cubicBezTo>
                      <a:cubicBezTo>
                        <a:pt x="400500" y="65912"/>
                        <a:pt x="403370" y="68779"/>
                        <a:pt x="403370" y="73079"/>
                      </a:cubicBezTo>
                      <a:cubicBezTo>
                        <a:pt x="404806" y="74512"/>
                        <a:pt x="404806" y="77379"/>
                        <a:pt x="403370" y="78812"/>
                      </a:cubicBezTo>
                      <a:lnTo>
                        <a:pt x="419161" y="88846"/>
                      </a:lnTo>
                      <a:cubicBezTo>
                        <a:pt x="422032" y="84546"/>
                        <a:pt x="424903" y="83112"/>
                        <a:pt x="429209" y="83112"/>
                      </a:cubicBezTo>
                      <a:cubicBezTo>
                        <a:pt x="433516" y="83112"/>
                        <a:pt x="436387" y="84546"/>
                        <a:pt x="439258" y="87412"/>
                      </a:cubicBezTo>
                      <a:cubicBezTo>
                        <a:pt x="442129" y="90279"/>
                        <a:pt x="443564" y="93146"/>
                        <a:pt x="443564" y="97446"/>
                      </a:cubicBezTo>
                      <a:cubicBezTo>
                        <a:pt x="443564" y="103179"/>
                        <a:pt x="440693" y="107480"/>
                        <a:pt x="434951" y="110346"/>
                      </a:cubicBezTo>
                      <a:lnTo>
                        <a:pt x="436387" y="127547"/>
                      </a:lnTo>
                      <a:cubicBezTo>
                        <a:pt x="437822" y="128980"/>
                        <a:pt x="437822" y="130413"/>
                        <a:pt x="439258" y="130413"/>
                      </a:cubicBezTo>
                      <a:cubicBezTo>
                        <a:pt x="440693" y="133280"/>
                        <a:pt x="442129" y="134713"/>
                        <a:pt x="443564" y="137580"/>
                      </a:cubicBezTo>
                      <a:cubicBezTo>
                        <a:pt x="443564" y="139013"/>
                        <a:pt x="443564" y="141880"/>
                        <a:pt x="443564" y="144747"/>
                      </a:cubicBezTo>
                      <a:lnTo>
                        <a:pt x="457919" y="153347"/>
                      </a:lnTo>
                      <a:cubicBezTo>
                        <a:pt x="460790" y="150480"/>
                        <a:pt x="465096" y="147614"/>
                        <a:pt x="469403" y="147614"/>
                      </a:cubicBezTo>
                      <a:cubicBezTo>
                        <a:pt x="472274" y="147614"/>
                        <a:pt x="476580" y="150480"/>
                        <a:pt x="479451" y="151914"/>
                      </a:cubicBezTo>
                      <a:cubicBezTo>
                        <a:pt x="480887" y="154780"/>
                        <a:pt x="482322" y="159080"/>
                        <a:pt x="482322" y="161947"/>
                      </a:cubicBezTo>
                      <a:cubicBezTo>
                        <a:pt x="482322" y="167681"/>
                        <a:pt x="479451" y="171981"/>
                        <a:pt x="475145" y="174847"/>
                      </a:cubicBezTo>
                      <a:lnTo>
                        <a:pt x="475145" y="193481"/>
                      </a:lnTo>
                      <a:cubicBezTo>
                        <a:pt x="479451" y="194914"/>
                        <a:pt x="482322" y="200648"/>
                        <a:pt x="482322" y="206381"/>
                      </a:cubicBezTo>
                      <a:cubicBezTo>
                        <a:pt x="482322" y="213548"/>
                        <a:pt x="476580" y="219282"/>
                        <a:pt x="469403" y="219282"/>
                      </a:cubicBezTo>
                      <a:cubicBezTo>
                        <a:pt x="465096" y="219282"/>
                        <a:pt x="462225" y="217848"/>
                        <a:pt x="459354" y="216415"/>
                      </a:cubicBezTo>
                      <a:lnTo>
                        <a:pt x="444999" y="225015"/>
                      </a:lnTo>
                      <a:cubicBezTo>
                        <a:pt x="444999" y="227882"/>
                        <a:pt x="444999" y="230748"/>
                        <a:pt x="443564" y="233615"/>
                      </a:cubicBezTo>
                      <a:cubicBezTo>
                        <a:pt x="440693" y="237915"/>
                        <a:pt x="436387" y="239349"/>
                        <a:pt x="430645" y="239349"/>
                      </a:cubicBezTo>
                      <a:cubicBezTo>
                        <a:pt x="427774" y="239349"/>
                        <a:pt x="426338" y="239349"/>
                        <a:pt x="423467" y="237915"/>
                      </a:cubicBezTo>
                      <a:cubicBezTo>
                        <a:pt x="420596" y="236482"/>
                        <a:pt x="417725" y="233615"/>
                        <a:pt x="417725" y="229315"/>
                      </a:cubicBezTo>
                      <a:cubicBezTo>
                        <a:pt x="416290" y="227882"/>
                        <a:pt x="416290" y="226448"/>
                        <a:pt x="416290" y="225015"/>
                      </a:cubicBezTo>
                      <a:lnTo>
                        <a:pt x="400500" y="214981"/>
                      </a:lnTo>
                      <a:cubicBezTo>
                        <a:pt x="397629" y="217848"/>
                        <a:pt x="394758" y="217848"/>
                        <a:pt x="391887" y="217848"/>
                      </a:cubicBezTo>
                      <a:cubicBezTo>
                        <a:pt x="389016" y="217848"/>
                        <a:pt x="384709" y="216415"/>
                        <a:pt x="383274" y="214981"/>
                      </a:cubicBezTo>
                      <a:lnTo>
                        <a:pt x="367483" y="223582"/>
                      </a:lnTo>
                      <a:cubicBezTo>
                        <a:pt x="367483" y="226448"/>
                        <a:pt x="367483" y="229315"/>
                        <a:pt x="366048" y="232182"/>
                      </a:cubicBezTo>
                      <a:cubicBezTo>
                        <a:pt x="363177" y="236482"/>
                        <a:pt x="358871" y="239349"/>
                        <a:pt x="353129" y="239349"/>
                      </a:cubicBezTo>
                      <a:cubicBezTo>
                        <a:pt x="351693" y="239349"/>
                        <a:pt x="348822" y="237915"/>
                        <a:pt x="347387" y="236482"/>
                      </a:cubicBezTo>
                      <a:cubicBezTo>
                        <a:pt x="343080" y="235049"/>
                        <a:pt x="341645" y="232182"/>
                        <a:pt x="340209" y="229315"/>
                      </a:cubicBezTo>
                      <a:cubicBezTo>
                        <a:pt x="340209" y="226448"/>
                        <a:pt x="340209" y="225015"/>
                        <a:pt x="340209" y="223582"/>
                      </a:cubicBezTo>
                      <a:lnTo>
                        <a:pt x="324419" y="214981"/>
                      </a:lnTo>
                      <a:cubicBezTo>
                        <a:pt x="321548" y="216415"/>
                        <a:pt x="318677" y="217848"/>
                        <a:pt x="315806" y="217848"/>
                      </a:cubicBezTo>
                      <a:cubicBezTo>
                        <a:pt x="312935" y="217848"/>
                        <a:pt x="311500" y="217848"/>
                        <a:pt x="308629" y="216415"/>
                      </a:cubicBezTo>
                      <a:cubicBezTo>
                        <a:pt x="305758" y="213548"/>
                        <a:pt x="302887" y="210681"/>
                        <a:pt x="302887" y="207815"/>
                      </a:cubicBezTo>
                      <a:cubicBezTo>
                        <a:pt x="301451" y="203515"/>
                        <a:pt x="301451" y="200648"/>
                        <a:pt x="304322" y="196348"/>
                      </a:cubicBezTo>
                      <a:cubicBezTo>
                        <a:pt x="305758" y="194914"/>
                        <a:pt x="308629" y="192048"/>
                        <a:pt x="311500" y="190614"/>
                      </a:cubicBezTo>
                      <a:lnTo>
                        <a:pt x="310064" y="173414"/>
                      </a:lnTo>
                      <a:cubicBezTo>
                        <a:pt x="308629" y="173414"/>
                        <a:pt x="307193" y="171981"/>
                        <a:pt x="304322" y="170547"/>
                      </a:cubicBezTo>
                      <a:lnTo>
                        <a:pt x="289967" y="180581"/>
                      </a:lnTo>
                      <a:lnTo>
                        <a:pt x="295709" y="192048"/>
                      </a:lnTo>
                      <a:lnTo>
                        <a:pt x="169387" y="256549"/>
                      </a:lnTo>
                      <a:lnTo>
                        <a:pt x="162210" y="388418"/>
                      </a:lnTo>
                      <a:lnTo>
                        <a:pt x="157903" y="388418"/>
                      </a:lnTo>
                      <a:lnTo>
                        <a:pt x="157903" y="405618"/>
                      </a:lnTo>
                      <a:lnTo>
                        <a:pt x="157903" y="417085"/>
                      </a:lnTo>
                      <a:lnTo>
                        <a:pt x="157903" y="547521"/>
                      </a:lnTo>
                      <a:lnTo>
                        <a:pt x="162210" y="547521"/>
                      </a:lnTo>
                      <a:lnTo>
                        <a:pt x="192355" y="554688"/>
                      </a:lnTo>
                      <a:lnTo>
                        <a:pt x="192355" y="580488"/>
                      </a:lnTo>
                      <a:lnTo>
                        <a:pt x="166516" y="580488"/>
                      </a:lnTo>
                      <a:lnTo>
                        <a:pt x="137806" y="576188"/>
                      </a:lnTo>
                      <a:lnTo>
                        <a:pt x="137806" y="580488"/>
                      </a:lnTo>
                      <a:lnTo>
                        <a:pt x="104790" y="580488"/>
                      </a:lnTo>
                      <a:lnTo>
                        <a:pt x="104790" y="550388"/>
                      </a:lnTo>
                      <a:lnTo>
                        <a:pt x="104790" y="547521"/>
                      </a:lnTo>
                      <a:lnTo>
                        <a:pt x="104790" y="417085"/>
                      </a:lnTo>
                      <a:lnTo>
                        <a:pt x="86129" y="417085"/>
                      </a:lnTo>
                      <a:lnTo>
                        <a:pt x="86129" y="547521"/>
                      </a:lnTo>
                      <a:lnTo>
                        <a:pt x="86129" y="550388"/>
                      </a:lnTo>
                      <a:lnTo>
                        <a:pt x="86129" y="580488"/>
                      </a:lnTo>
                      <a:lnTo>
                        <a:pt x="54548" y="580488"/>
                      </a:lnTo>
                      <a:lnTo>
                        <a:pt x="54548" y="576188"/>
                      </a:lnTo>
                      <a:lnTo>
                        <a:pt x="24403" y="580488"/>
                      </a:lnTo>
                      <a:lnTo>
                        <a:pt x="0" y="580488"/>
                      </a:lnTo>
                      <a:lnTo>
                        <a:pt x="0" y="554688"/>
                      </a:lnTo>
                      <a:lnTo>
                        <a:pt x="28710" y="547521"/>
                      </a:lnTo>
                      <a:lnTo>
                        <a:pt x="34452" y="547521"/>
                      </a:lnTo>
                      <a:lnTo>
                        <a:pt x="34452" y="417085"/>
                      </a:lnTo>
                      <a:lnTo>
                        <a:pt x="34452" y="405618"/>
                      </a:lnTo>
                      <a:lnTo>
                        <a:pt x="34452" y="388418"/>
                      </a:lnTo>
                      <a:lnTo>
                        <a:pt x="30145" y="388418"/>
                      </a:lnTo>
                      <a:lnTo>
                        <a:pt x="28710" y="361184"/>
                      </a:lnTo>
                      <a:lnTo>
                        <a:pt x="4306" y="361184"/>
                      </a:lnTo>
                      <a:lnTo>
                        <a:pt x="7177" y="230748"/>
                      </a:lnTo>
                      <a:lnTo>
                        <a:pt x="67468" y="219282"/>
                      </a:lnTo>
                      <a:lnTo>
                        <a:pt x="94742" y="252249"/>
                      </a:lnTo>
                      <a:lnTo>
                        <a:pt x="122016" y="219282"/>
                      </a:lnTo>
                      <a:lnTo>
                        <a:pt x="163645" y="219282"/>
                      </a:lnTo>
                      <a:lnTo>
                        <a:pt x="278484" y="159080"/>
                      </a:lnTo>
                      <a:lnTo>
                        <a:pt x="285661" y="171981"/>
                      </a:lnTo>
                      <a:lnTo>
                        <a:pt x="301451" y="161947"/>
                      </a:lnTo>
                      <a:cubicBezTo>
                        <a:pt x="301451" y="156214"/>
                        <a:pt x="302887" y="151914"/>
                        <a:pt x="307193" y="149047"/>
                      </a:cubicBezTo>
                      <a:cubicBezTo>
                        <a:pt x="310064" y="147614"/>
                        <a:pt x="312935" y="146180"/>
                        <a:pt x="314371" y="146180"/>
                      </a:cubicBezTo>
                      <a:cubicBezTo>
                        <a:pt x="317242" y="146180"/>
                        <a:pt x="320113" y="147614"/>
                        <a:pt x="322983" y="149047"/>
                      </a:cubicBezTo>
                      <a:lnTo>
                        <a:pt x="338774" y="139013"/>
                      </a:lnTo>
                      <a:cubicBezTo>
                        <a:pt x="338774" y="137580"/>
                        <a:pt x="340209" y="134713"/>
                        <a:pt x="340209" y="133280"/>
                      </a:cubicBezTo>
                      <a:cubicBezTo>
                        <a:pt x="343080" y="130413"/>
                        <a:pt x="345951" y="127547"/>
                        <a:pt x="348822" y="126113"/>
                      </a:cubicBezTo>
                      <a:lnTo>
                        <a:pt x="348822" y="108913"/>
                      </a:lnTo>
                      <a:cubicBezTo>
                        <a:pt x="344516" y="108913"/>
                        <a:pt x="340209" y="106046"/>
                        <a:pt x="338774" y="98879"/>
                      </a:cubicBezTo>
                      <a:cubicBezTo>
                        <a:pt x="337338" y="91713"/>
                        <a:pt x="341645" y="88846"/>
                        <a:pt x="341645" y="87412"/>
                      </a:cubicBezTo>
                      <a:cubicBezTo>
                        <a:pt x="343080" y="84546"/>
                        <a:pt x="348822" y="81679"/>
                        <a:pt x="353129" y="81679"/>
                      </a:cubicBezTo>
                      <a:cubicBezTo>
                        <a:pt x="356000" y="81679"/>
                        <a:pt x="358871" y="83112"/>
                        <a:pt x="360306" y="84546"/>
                      </a:cubicBezTo>
                      <a:lnTo>
                        <a:pt x="376096" y="75946"/>
                      </a:lnTo>
                      <a:cubicBezTo>
                        <a:pt x="376096" y="73079"/>
                        <a:pt x="377532" y="71646"/>
                        <a:pt x="378967" y="68779"/>
                      </a:cubicBezTo>
                      <a:cubicBezTo>
                        <a:pt x="380403" y="64479"/>
                        <a:pt x="384709" y="61612"/>
                        <a:pt x="390451" y="61612"/>
                      </a:cubicBezTo>
                      <a:close/>
                      <a:moveTo>
                        <a:pt x="94832" y="61612"/>
                      </a:moveTo>
                      <a:cubicBezTo>
                        <a:pt x="135271" y="61612"/>
                        <a:pt x="168054" y="94343"/>
                        <a:pt x="168054" y="134719"/>
                      </a:cubicBezTo>
                      <a:cubicBezTo>
                        <a:pt x="168054" y="175095"/>
                        <a:pt x="135271" y="207826"/>
                        <a:pt x="94832" y="207826"/>
                      </a:cubicBezTo>
                      <a:cubicBezTo>
                        <a:pt x="54393" y="207826"/>
                        <a:pt x="21610" y="175095"/>
                        <a:pt x="21610" y="134719"/>
                      </a:cubicBezTo>
                      <a:cubicBezTo>
                        <a:pt x="21610" y="94343"/>
                        <a:pt x="54393" y="61612"/>
                        <a:pt x="94832" y="61612"/>
                      </a:cubicBezTo>
                      <a:close/>
                      <a:moveTo>
                        <a:pt x="56095" y="0"/>
                      </a:moveTo>
                      <a:lnTo>
                        <a:pt x="600029" y="0"/>
                      </a:lnTo>
                      <a:lnTo>
                        <a:pt x="600029" y="364156"/>
                      </a:lnTo>
                      <a:lnTo>
                        <a:pt x="180956" y="364156"/>
                      </a:lnTo>
                      <a:lnTo>
                        <a:pt x="182391" y="339783"/>
                      </a:lnTo>
                      <a:lnTo>
                        <a:pt x="574196" y="339783"/>
                      </a:lnTo>
                      <a:lnTo>
                        <a:pt x="574196" y="24373"/>
                      </a:lnTo>
                      <a:lnTo>
                        <a:pt x="80493" y="24373"/>
                      </a:lnTo>
                      <a:lnTo>
                        <a:pt x="80493" y="48745"/>
                      </a:lnTo>
                      <a:lnTo>
                        <a:pt x="56095" y="573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33" name="Text1">
                <a:extLst>
                  <a:ext uri="{FF2B5EF4-FFF2-40B4-BE49-F238E27FC236}">
                    <a16:creationId xmlns:a16="http://schemas.microsoft.com/office/drawing/2014/main" id="{00E754F2-5A84-4F99-8D02-255880394C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26765" y="1634740"/>
                <a:ext cx="1731075" cy="513176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200" b="1" dirty="0"/>
                  <a:t>郑勇、陈林、吴杰 </a:t>
                </a:r>
                <a:endParaRPr lang="en-US" altLang="zh-CN" sz="1200" b="1" dirty="0"/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200" dirty="0"/>
                  <a:t>3621224</a:t>
                </a:r>
              </a:p>
            </p:txBody>
          </p:sp>
        </p:grpSp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216779F4-034D-4DB3-9CA2-D196784A9980}"/>
                </a:ext>
              </a:extLst>
            </p:cNvPr>
            <p:cNvGrpSpPr/>
            <p:nvPr/>
          </p:nvGrpSpPr>
          <p:grpSpPr>
            <a:xfrm>
              <a:off x="2760292" y="2269328"/>
              <a:ext cx="1731075" cy="1966092"/>
              <a:chOff x="5004556" y="266694"/>
              <a:chExt cx="1731075" cy="1966092"/>
            </a:xfrm>
          </p:grpSpPr>
          <p:sp>
            <p:nvSpPr>
              <p:cNvPr id="124" name="Bullet2">
                <a:extLst>
                  <a:ext uri="{FF2B5EF4-FFF2-40B4-BE49-F238E27FC236}">
                    <a16:creationId xmlns:a16="http://schemas.microsoft.com/office/drawing/2014/main" id="{BC2970C6-D187-4A71-A4CB-2B8FCC562711}"/>
                  </a:ext>
                </a:extLst>
              </p:cNvPr>
              <p:cNvSpPr/>
              <p:nvPr/>
            </p:nvSpPr>
            <p:spPr>
              <a:xfrm>
                <a:off x="5010168" y="1078844"/>
                <a:ext cx="1719851" cy="51317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理工学科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资源与服务中心 </a:t>
                </a:r>
              </a:p>
            </p:txBody>
          </p:sp>
          <p:grpSp>
            <p:nvGrpSpPr>
              <p:cNvPr id="125" name="组合 124">
                <a:extLst>
                  <a:ext uri="{FF2B5EF4-FFF2-40B4-BE49-F238E27FC236}">
                    <a16:creationId xmlns:a16="http://schemas.microsoft.com/office/drawing/2014/main" id="{FE6610D3-1470-4B94-8217-BACB8EDC95E3}"/>
                  </a:ext>
                </a:extLst>
              </p:cNvPr>
              <p:cNvGrpSpPr/>
              <p:nvPr/>
            </p:nvGrpSpPr>
            <p:grpSpPr>
              <a:xfrm>
                <a:off x="5503624" y="266694"/>
                <a:ext cx="732945" cy="732945"/>
                <a:chOff x="2597153" y="1689100"/>
                <a:chExt cx="787400" cy="787400"/>
              </a:xfrm>
            </p:grpSpPr>
            <p:grpSp>
              <p:nvGrpSpPr>
                <p:cNvPr id="127" name="组合 126">
                  <a:extLst>
                    <a:ext uri="{FF2B5EF4-FFF2-40B4-BE49-F238E27FC236}">
                      <a16:creationId xmlns:a16="http://schemas.microsoft.com/office/drawing/2014/main" id="{2992B3C1-539B-4D25-8906-0DA141767A96}"/>
                    </a:ext>
                  </a:extLst>
                </p:cNvPr>
                <p:cNvGrpSpPr/>
                <p:nvPr/>
              </p:nvGrpSpPr>
              <p:grpSpPr>
                <a:xfrm>
                  <a:off x="259715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129" name="椭圆 128">
                    <a:extLst>
                      <a:ext uri="{FF2B5EF4-FFF2-40B4-BE49-F238E27FC236}">
                        <a16:creationId xmlns:a16="http://schemas.microsoft.com/office/drawing/2014/main" id="{0E2D8084-9D6E-41A8-B569-5E9479164876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130" name="椭圆 129">
                    <a:extLst>
                      <a:ext uri="{FF2B5EF4-FFF2-40B4-BE49-F238E27FC236}">
                        <a16:creationId xmlns:a16="http://schemas.microsoft.com/office/drawing/2014/main" id="{E76B55D6-2FAE-4C3E-BD38-908DE21CD121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128" name="Icon2">
                  <a:extLst>
                    <a:ext uri="{FF2B5EF4-FFF2-40B4-BE49-F238E27FC236}">
                      <a16:creationId xmlns:a16="http://schemas.microsoft.com/office/drawing/2014/main" id="{160E1CD3-AA9B-4536-B499-089BB293B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7775" y="1939940"/>
                  <a:ext cx="286150" cy="285719"/>
                </a:xfrm>
                <a:custGeom>
                  <a:avLst/>
                  <a:gdLst>
                    <a:gd name="connsiteX0" fmla="*/ 137627 w 609614"/>
                    <a:gd name="connsiteY0" fmla="*/ 431993 h 608697"/>
                    <a:gd name="connsiteX1" fmla="*/ 108126 w 609614"/>
                    <a:gd name="connsiteY1" fmla="*/ 461451 h 608697"/>
                    <a:gd name="connsiteX2" fmla="*/ 137627 w 609614"/>
                    <a:gd name="connsiteY2" fmla="*/ 490910 h 608697"/>
                    <a:gd name="connsiteX3" fmla="*/ 167128 w 609614"/>
                    <a:gd name="connsiteY3" fmla="*/ 461451 h 608697"/>
                    <a:gd name="connsiteX4" fmla="*/ 137627 w 609614"/>
                    <a:gd name="connsiteY4" fmla="*/ 431993 h 608697"/>
                    <a:gd name="connsiteX5" fmla="*/ 471983 w 609614"/>
                    <a:gd name="connsiteY5" fmla="*/ 431979 h 608697"/>
                    <a:gd name="connsiteX6" fmla="*/ 471983 w 609614"/>
                    <a:gd name="connsiteY6" fmla="*/ 549791 h 608697"/>
                    <a:gd name="connsiteX7" fmla="*/ 511346 w 609614"/>
                    <a:gd name="connsiteY7" fmla="*/ 589092 h 608697"/>
                    <a:gd name="connsiteX8" fmla="*/ 550616 w 609614"/>
                    <a:gd name="connsiteY8" fmla="*/ 549791 h 608697"/>
                    <a:gd name="connsiteX9" fmla="*/ 550616 w 609614"/>
                    <a:gd name="connsiteY9" fmla="*/ 431979 h 608697"/>
                    <a:gd name="connsiteX10" fmla="*/ 137627 w 609614"/>
                    <a:gd name="connsiteY10" fmla="*/ 412384 h 608697"/>
                    <a:gd name="connsiteX11" fmla="*/ 186857 w 609614"/>
                    <a:gd name="connsiteY11" fmla="*/ 461451 h 608697"/>
                    <a:gd name="connsiteX12" fmla="*/ 137627 w 609614"/>
                    <a:gd name="connsiteY12" fmla="*/ 510611 h 608697"/>
                    <a:gd name="connsiteX13" fmla="*/ 88489 w 609614"/>
                    <a:gd name="connsiteY13" fmla="*/ 461451 h 608697"/>
                    <a:gd name="connsiteX14" fmla="*/ 137627 w 609614"/>
                    <a:gd name="connsiteY14" fmla="*/ 412384 h 608697"/>
                    <a:gd name="connsiteX15" fmla="*/ 247607 w 609614"/>
                    <a:gd name="connsiteY15" fmla="*/ 363317 h 608697"/>
                    <a:gd name="connsiteX16" fmla="*/ 275354 w 609614"/>
                    <a:gd name="connsiteY16" fmla="*/ 382921 h 608697"/>
                    <a:gd name="connsiteX17" fmla="*/ 303009 w 609614"/>
                    <a:gd name="connsiteY17" fmla="*/ 363317 h 608697"/>
                    <a:gd name="connsiteX18" fmla="*/ 64990 w 609614"/>
                    <a:gd name="connsiteY18" fmla="*/ 363317 h 608697"/>
                    <a:gd name="connsiteX19" fmla="*/ 49134 w 609614"/>
                    <a:gd name="connsiteY19" fmla="*/ 431979 h 608697"/>
                    <a:gd name="connsiteX20" fmla="*/ 206493 w 609614"/>
                    <a:gd name="connsiteY20" fmla="*/ 589092 h 608697"/>
                    <a:gd name="connsiteX21" fmla="*/ 363851 w 609614"/>
                    <a:gd name="connsiteY21" fmla="*/ 431979 h 608697"/>
                    <a:gd name="connsiteX22" fmla="*/ 347995 w 609614"/>
                    <a:gd name="connsiteY22" fmla="*/ 363317 h 608697"/>
                    <a:gd name="connsiteX23" fmla="*/ 323474 w 609614"/>
                    <a:gd name="connsiteY23" fmla="*/ 363317 h 608697"/>
                    <a:gd name="connsiteX24" fmla="*/ 275354 w 609614"/>
                    <a:gd name="connsiteY24" fmla="*/ 402526 h 608697"/>
                    <a:gd name="connsiteX25" fmla="*/ 227142 w 609614"/>
                    <a:gd name="connsiteY25" fmla="*/ 363317 h 608697"/>
                    <a:gd name="connsiteX26" fmla="*/ 471983 w 609614"/>
                    <a:gd name="connsiteY26" fmla="*/ 255261 h 608697"/>
                    <a:gd name="connsiteX27" fmla="*/ 471983 w 609614"/>
                    <a:gd name="connsiteY27" fmla="*/ 412374 h 608697"/>
                    <a:gd name="connsiteX28" fmla="*/ 550616 w 609614"/>
                    <a:gd name="connsiteY28" fmla="*/ 412374 h 608697"/>
                    <a:gd name="connsiteX29" fmla="*/ 550616 w 609614"/>
                    <a:gd name="connsiteY29" fmla="*/ 255261 h 608697"/>
                    <a:gd name="connsiteX30" fmla="*/ 511328 w 609614"/>
                    <a:gd name="connsiteY30" fmla="*/ 152407 h 608697"/>
                    <a:gd name="connsiteX31" fmla="*/ 496208 w 609614"/>
                    <a:gd name="connsiteY31" fmla="*/ 159401 h 608697"/>
                    <a:gd name="connsiteX32" fmla="*/ 511420 w 609614"/>
                    <a:gd name="connsiteY32" fmla="*/ 196398 h 608697"/>
                    <a:gd name="connsiteX33" fmla="*/ 526447 w 609614"/>
                    <a:gd name="connsiteY33" fmla="*/ 159401 h 608697"/>
                    <a:gd name="connsiteX34" fmla="*/ 511328 w 609614"/>
                    <a:gd name="connsiteY34" fmla="*/ 152407 h 608697"/>
                    <a:gd name="connsiteX35" fmla="*/ 167130 w 609614"/>
                    <a:gd name="connsiteY35" fmla="*/ 137449 h 608697"/>
                    <a:gd name="connsiteX36" fmla="*/ 167130 w 609614"/>
                    <a:gd name="connsiteY36" fmla="*/ 279744 h 608697"/>
                    <a:gd name="connsiteX37" fmla="*/ 160216 w 609614"/>
                    <a:gd name="connsiteY37" fmla="*/ 281861 h 608697"/>
                    <a:gd name="connsiteX38" fmla="*/ 76329 w 609614"/>
                    <a:gd name="connsiteY38" fmla="*/ 343620 h 608697"/>
                    <a:gd name="connsiteX39" fmla="*/ 336657 w 609614"/>
                    <a:gd name="connsiteY39" fmla="*/ 343620 h 608697"/>
                    <a:gd name="connsiteX40" fmla="*/ 252769 w 609614"/>
                    <a:gd name="connsiteY40" fmla="*/ 281861 h 608697"/>
                    <a:gd name="connsiteX41" fmla="*/ 245855 w 609614"/>
                    <a:gd name="connsiteY41" fmla="*/ 279744 h 608697"/>
                    <a:gd name="connsiteX42" fmla="*/ 245855 w 609614"/>
                    <a:gd name="connsiteY42" fmla="*/ 137449 h 608697"/>
                    <a:gd name="connsiteX43" fmla="*/ 563417 w 609614"/>
                    <a:gd name="connsiteY43" fmla="*/ 120655 h 608697"/>
                    <a:gd name="connsiteX44" fmla="*/ 549864 w 609614"/>
                    <a:gd name="connsiteY44" fmla="*/ 130227 h 608697"/>
                    <a:gd name="connsiteX45" fmla="*/ 548297 w 609614"/>
                    <a:gd name="connsiteY45" fmla="*/ 146701 h 608697"/>
                    <a:gd name="connsiteX46" fmla="*/ 588032 w 609614"/>
                    <a:gd name="connsiteY46" fmla="*/ 152039 h 608697"/>
                    <a:gd name="connsiteX47" fmla="*/ 563417 w 609614"/>
                    <a:gd name="connsiteY47" fmla="*/ 120655 h 608697"/>
                    <a:gd name="connsiteX48" fmla="*/ 459146 w 609614"/>
                    <a:gd name="connsiteY48" fmla="*/ 120655 h 608697"/>
                    <a:gd name="connsiteX49" fmla="*/ 434715 w 609614"/>
                    <a:gd name="connsiteY49" fmla="*/ 152315 h 608697"/>
                    <a:gd name="connsiteX50" fmla="*/ 474266 w 609614"/>
                    <a:gd name="connsiteY50" fmla="*/ 146701 h 608697"/>
                    <a:gd name="connsiteX51" fmla="*/ 472791 w 609614"/>
                    <a:gd name="connsiteY51" fmla="*/ 130227 h 608697"/>
                    <a:gd name="connsiteX52" fmla="*/ 459146 w 609614"/>
                    <a:gd name="connsiteY52" fmla="*/ 120655 h 608697"/>
                    <a:gd name="connsiteX53" fmla="*/ 127859 w 609614"/>
                    <a:gd name="connsiteY53" fmla="*/ 117844 h 608697"/>
                    <a:gd name="connsiteX54" fmla="*/ 285126 w 609614"/>
                    <a:gd name="connsiteY54" fmla="*/ 117844 h 608697"/>
                    <a:gd name="connsiteX55" fmla="*/ 285126 w 609614"/>
                    <a:gd name="connsiteY55" fmla="*/ 137449 h 608697"/>
                    <a:gd name="connsiteX56" fmla="*/ 265490 w 609614"/>
                    <a:gd name="connsiteY56" fmla="*/ 137449 h 608697"/>
                    <a:gd name="connsiteX57" fmla="*/ 265490 w 609614"/>
                    <a:gd name="connsiteY57" fmla="*/ 265385 h 608697"/>
                    <a:gd name="connsiteX58" fmla="*/ 383486 w 609614"/>
                    <a:gd name="connsiteY58" fmla="*/ 431979 h 608697"/>
                    <a:gd name="connsiteX59" fmla="*/ 380813 w 609614"/>
                    <a:gd name="connsiteY59" fmla="*/ 461432 h 608697"/>
                    <a:gd name="connsiteX60" fmla="*/ 452348 w 609614"/>
                    <a:gd name="connsiteY60" fmla="*/ 461432 h 608697"/>
                    <a:gd name="connsiteX61" fmla="*/ 452348 w 609614"/>
                    <a:gd name="connsiteY61" fmla="*/ 255261 h 608697"/>
                    <a:gd name="connsiteX62" fmla="*/ 432620 w 609614"/>
                    <a:gd name="connsiteY62" fmla="*/ 255261 h 608697"/>
                    <a:gd name="connsiteX63" fmla="*/ 432620 w 609614"/>
                    <a:gd name="connsiteY63" fmla="*/ 235656 h 608697"/>
                    <a:gd name="connsiteX64" fmla="*/ 589979 w 609614"/>
                    <a:gd name="connsiteY64" fmla="*/ 235656 h 608697"/>
                    <a:gd name="connsiteX65" fmla="*/ 589979 w 609614"/>
                    <a:gd name="connsiteY65" fmla="*/ 255261 h 608697"/>
                    <a:gd name="connsiteX66" fmla="*/ 570344 w 609614"/>
                    <a:gd name="connsiteY66" fmla="*/ 255261 h 608697"/>
                    <a:gd name="connsiteX67" fmla="*/ 570344 w 609614"/>
                    <a:gd name="connsiteY67" fmla="*/ 461432 h 608697"/>
                    <a:gd name="connsiteX68" fmla="*/ 609614 w 609614"/>
                    <a:gd name="connsiteY68" fmla="*/ 461432 h 608697"/>
                    <a:gd name="connsiteX69" fmla="*/ 609614 w 609614"/>
                    <a:gd name="connsiteY69" fmla="*/ 481129 h 608697"/>
                    <a:gd name="connsiteX70" fmla="*/ 570344 w 609614"/>
                    <a:gd name="connsiteY70" fmla="*/ 481129 h 608697"/>
                    <a:gd name="connsiteX71" fmla="*/ 570344 w 609614"/>
                    <a:gd name="connsiteY71" fmla="*/ 549791 h 608697"/>
                    <a:gd name="connsiteX72" fmla="*/ 511346 w 609614"/>
                    <a:gd name="connsiteY72" fmla="*/ 608697 h 608697"/>
                    <a:gd name="connsiteX73" fmla="*/ 452348 w 609614"/>
                    <a:gd name="connsiteY73" fmla="*/ 549791 h 608697"/>
                    <a:gd name="connsiteX74" fmla="*/ 452348 w 609614"/>
                    <a:gd name="connsiteY74" fmla="*/ 481129 h 608697"/>
                    <a:gd name="connsiteX75" fmla="*/ 376388 w 609614"/>
                    <a:gd name="connsiteY75" fmla="*/ 481129 h 608697"/>
                    <a:gd name="connsiteX76" fmla="*/ 206493 w 609614"/>
                    <a:gd name="connsiteY76" fmla="*/ 608697 h 608697"/>
                    <a:gd name="connsiteX77" fmla="*/ 36597 w 609614"/>
                    <a:gd name="connsiteY77" fmla="*/ 481129 h 608697"/>
                    <a:gd name="connsiteX78" fmla="*/ 0 w 609614"/>
                    <a:gd name="connsiteY78" fmla="*/ 481129 h 608697"/>
                    <a:gd name="connsiteX79" fmla="*/ 0 w 609614"/>
                    <a:gd name="connsiteY79" fmla="*/ 461432 h 608697"/>
                    <a:gd name="connsiteX80" fmla="*/ 32172 w 609614"/>
                    <a:gd name="connsiteY80" fmla="*/ 461432 h 608697"/>
                    <a:gd name="connsiteX81" fmla="*/ 29499 w 609614"/>
                    <a:gd name="connsiteY81" fmla="*/ 431979 h 608697"/>
                    <a:gd name="connsiteX82" fmla="*/ 147495 w 609614"/>
                    <a:gd name="connsiteY82" fmla="*/ 265385 h 608697"/>
                    <a:gd name="connsiteX83" fmla="*/ 147495 w 609614"/>
                    <a:gd name="connsiteY83" fmla="*/ 137449 h 608697"/>
                    <a:gd name="connsiteX84" fmla="*/ 127859 w 609614"/>
                    <a:gd name="connsiteY84" fmla="*/ 137449 h 608697"/>
                    <a:gd name="connsiteX85" fmla="*/ 304842 w 609614"/>
                    <a:gd name="connsiteY85" fmla="*/ 117844 h 608697"/>
                    <a:gd name="connsiteX86" fmla="*/ 324459 w 609614"/>
                    <a:gd name="connsiteY86" fmla="*/ 117844 h 608697"/>
                    <a:gd name="connsiteX87" fmla="*/ 324459 w 609614"/>
                    <a:gd name="connsiteY87" fmla="*/ 137461 h 608697"/>
                    <a:gd name="connsiteX88" fmla="*/ 304842 w 609614"/>
                    <a:gd name="connsiteY88" fmla="*/ 137461 h 608697"/>
                    <a:gd name="connsiteX89" fmla="*/ 68872 w 609614"/>
                    <a:gd name="connsiteY89" fmla="*/ 107965 h 608697"/>
                    <a:gd name="connsiteX90" fmla="*/ 88489 w 609614"/>
                    <a:gd name="connsiteY90" fmla="*/ 107965 h 608697"/>
                    <a:gd name="connsiteX91" fmla="*/ 88489 w 609614"/>
                    <a:gd name="connsiteY91" fmla="*/ 127653 h 608697"/>
                    <a:gd name="connsiteX92" fmla="*/ 68872 w 609614"/>
                    <a:gd name="connsiteY92" fmla="*/ 127653 h 608697"/>
                    <a:gd name="connsiteX93" fmla="*/ 324460 w 609614"/>
                    <a:gd name="connsiteY93" fmla="*/ 98227 h 608697"/>
                    <a:gd name="connsiteX94" fmla="*/ 344148 w 609614"/>
                    <a:gd name="connsiteY94" fmla="*/ 98227 h 608697"/>
                    <a:gd name="connsiteX95" fmla="*/ 344148 w 609614"/>
                    <a:gd name="connsiteY95" fmla="*/ 117844 h 608697"/>
                    <a:gd name="connsiteX96" fmla="*/ 363835 w 609614"/>
                    <a:gd name="connsiteY96" fmla="*/ 117844 h 608697"/>
                    <a:gd name="connsiteX97" fmla="*/ 363835 w 609614"/>
                    <a:gd name="connsiteY97" fmla="*/ 137461 h 608697"/>
                    <a:gd name="connsiteX98" fmla="*/ 344148 w 609614"/>
                    <a:gd name="connsiteY98" fmla="*/ 137461 h 608697"/>
                    <a:gd name="connsiteX99" fmla="*/ 344148 w 609614"/>
                    <a:gd name="connsiteY99" fmla="*/ 157149 h 608697"/>
                    <a:gd name="connsiteX100" fmla="*/ 324460 w 609614"/>
                    <a:gd name="connsiteY100" fmla="*/ 157149 h 608697"/>
                    <a:gd name="connsiteX101" fmla="*/ 324460 w 609614"/>
                    <a:gd name="connsiteY101" fmla="*/ 137461 h 608697"/>
                    <a:gd name="connsiteX102" fmla="*/ 344147 w 609614"/>
                    <a:gd name="connsiteY102" fmla="*/ 137461 h 608697"/>
                    <a:gd name="connsiteX103" fmla="*/ 344147 w 609614"/>
                    <a:gd name="connsiteY103" fmla="*/ 117844 h 608697"/>
                    <a:gd name="connsiteX104" fmla="*/ 324460 w 609614"/>
                    <a:gd name="connsiteY104" fmla="*/ 117844 h 608697"/>
                    <a:gd name="connsiteX105" fmla="*/ 106483 w 609614"/>
                    <a:gd name="connsiteY105" fmla="*/ 92441 h 608697"/>
                    <a:gd name="connsiteX106" fmla="*/ 120385 w 609614"/>
                    <a:gd name="connsiteY106" fmla="*/ 106343 h 608697"/>
                    <a:gd name="connsiteX107" fmla="*/ 106483 w 609614"/>
                    <a:gd name="connsiteY107" fmla="*/ 120244 h 608697"/>
                    <a:gd name="connsiteX108" fmla="*/ 92582 w 609614"/>
                    <a:gd name="connsiteY108" fmla="*/ 106343 h 608697"/>
                    <a:gd name="connsiteX109" fmla="*/ 50877 w 609614"/>
                    <a:gd name="connsiteY109" fmla="*/ 92441 h 608697"/>
                    <a:gd name="connsiteX110" fmla="*/ 64779 w 609614"/>
                    <a:gd name="connsiteY110" fmla="*/ 106343 h 608697"/>
                    <a:gd name="connsiteX111" fmla="*/ 50877 w 609614"/>
                    <a:gd name="connsiteY111" fmla="*/ 120244 h 608697"/>
                    <a:gd name="connsiteX112" fmla="*/ 36976 w 609614"/>
                    <a:gd name="connsiteY112" fmla="*/ 106343 h 608697"/>
                    <a:gd name="connsiteX113" fmla="*/ 511328 w 609614"/>
                    <a:gd name="connsiteY113" fmla="*/ 85591 h 608697"/>
                    <a:gd name="connsiteX114" fmla="*/ 501463 w 609614"/>
                    <a:gd name="connsiteY114" fmla="*/ 91021 h 608697"/>
                    <a:gd name="connsiteX115" fmla="*/ 491783 w 609614"/>
                    <a:gd name="connsiteY115" fmla="*/ 96727 h 608697"/>
                    <a:gd name="connsiteX116" fmla="*/ 491598 w 609614"/>
                    <a:gd name="connsiteY116" fmla="*/ 107955 h 608697"/>
                    <a:gd name="connsiteX117" fmla="*/ 491783 w 609614"/>
                    <a:gd name="connsiteY117" fmla="*/ 119183 h 608697"/>
                    <a:gd name="connsiteX118" fmla="*/ 501463 w 609614"/>
                    <a:gd name="connsiteY118" fmla="*/ 124981 h 608697"/>
                    <a:gd name="connsiteX119" fmla="*/ 511328 w 609614"/>
                    <a:gd name="connsiteY119" fmla="*/ 130411 h 608697"/>
                    <a:gd name="connsiteX120" fmla="*/ 521100 w 609614"/>
                    <a:gd name="connsiteY120" fmla="*/ 124981 h 608697"/>
                    <a:gd name="connsiteX121" fmla="*/ 530780 w 609614"/>
                    <a:gd name="connsiteY121" fmla="*/ 119183 h 608697"/>
                    <a:gd name="connsiteX122" fmla="*/ 530965 w 609614"/>
                    <a:gd name="connsiteY122" fmla="*/ 107955 h 608697"/>
                    <a:gd name="connsiteX123" fmla="*/ 530780 w 609614"/>
                    <a:gd name="connsiteY123" fmla="*/ 96727 h 608697"/>
                    <a:gd name="connsiteX124" fmla="*/ 521100 w 609614"/>
                    <a:gd name="connsiteY124" fmla="*/ 91021 h 608697"/>
                    <a:gd name="connsiteX125" fmla="*/ 511328 w 609614"/>
                    <a:gd name="connsiteY125" fmla="*/ 85591 h 608697"/>
                    <a:gd name="connsiteX126" fmla="*/ 245850 w 609614"/>
                    <a:gd name="connsiteY126" fmla="*/ 78539 h 608697"/>
                    <a:gd name="connsiteX127" fmla="*/ 265467 w 609614"/>
                    <a:gd name="connsiteY127" fmla="*/ 78539 h 608697"/>
                    <a:gd name="connsiteX128" fmla="*/ 265467 w 609614"/>
                    <a:gd name="connsiteY128" fmla="*/ 98227 h 608697"/>
                    <a:gd name="connsiteX129" fmla="*/ 245850 w 609614"/>
                    <a:gd name="connsiteY129" fmla="*/ 98227 h 608697"/>
                    <a:gd name="connsiteX130" fmla="*/ 108106 w 609614"/>
                    <a:gd name="connsiteY130" fmla="*/ 68731 h 608697"/>
                    <a:gd name="connsiteX131" fmla="*/ 127864 w 609614"/>
                    <a:gd name="connsiteY131" fmla="*/ 68731 h 608697"/>
                    <a:gd name="connsiteX132" fmla="*/ 127864 w 609614"/>
                    <a:gd name="connsiteY132" fmla="*/ 88348 h 608697"/>
                    <a:gd name="connsiteX133" fmla="*/ 108106 w 609614"/>
                    <a:gd name="connsiteY133" fmla="*/ 88348 h 608697"/>
                    <a:gd name="connsiteX134" fmla="*/ 29496 w 609614"/>
                    <a:gd name="connsiteY134" fmla="*/ 68731 h 608697"/>
                    <a:gd name="connsiteX135" fmla="*/ 49113 w 609614"/>
                    <a:gd name="connsiteY135" fmla="*/ 68731 h 608697"/>
                    <a:gd name="connsiteX136" fmla="*/ 49113 w 609614"/>
                    <a:gd name="connsiteY136" fmla="*/ 88348 h 608697"/>
                    <a:gd name="connsiteX137" fmla="*/ 29496 w 609614"/>
                    <a:gd name="connsiteY137" fmla="*/ 88348 h 608697"/>
                    <a:gd name="connsiteX138" fmla="*/ 283461 w 609614"/>
                    <a:gd name="connsiteY138" fmla="*/ 62944 h 608697"/>
                    <a:gd name="connsiteX139" fmla="*/ 297363 w 609614"/>
                    <a:gd name="connsiteY139" fmla="*/ 76846 h 608697"/>
                    <a:gd name="connsiteX140" fmla="*/ 283461 w 609614"/>
                    <a:gd name="connsiteY140" fmla="*/ 90747 h 608697"/>
                    <a:gd name="connsiteX141" fmla="*/ 269560 w 609614"/>
                    <a:gd name="connsiteY141" fmla="*/ 76846 h 608697"/>
                    <a:gd name="connsiteX142" fmla="*/ 227774 w 609614"/>
                    <a:gd name="connsiteY142" fmla="*/ 62944 h 608697"/>
                    <a:gd name="connsiteX143" fmla="*/ 241686 w 609614"/>
                    <a:gd name="connsiteY143" fmla="*/ 76846 h 608697"/>
                    <a:gd name="connsiteX144" fmla="*/ 227774 w 609614"/>
                    <a:gd name="connsiteY144" fmla="*/ 90747 h 608697"/>
                    <a:gd name="connsiteX145" fmla="*/ 213954 w 609614"/>
                    <a:gd name="connsiteY145" fmla="*/ 76846 h 608697"/>
                    <a:gd name="connsiteX146" fmla="*/ 441814 w 609614"/>
                    <a:gd name="connsiteY146" fmla="*/ 62490 h 608697"/>
                    <a:gd name="connsiteX147" fmla="*/ 434531 w 609614"/>
                    <a:gd name="connsiteY147" fmla="*/ 63963 h 608697"/>
                    <a:gd name="connsiteX148" fmla="*/ 459146 w 609614"/>
                    <a:gd name="connsiteY148" fmla="*/ 95346 h 608697"/>
                    <a:gd name="connsiteX149" fmla="*/ 472699 w 609614"/>
                    <a:gd name="connsiteY149" fmla="*/ 85775 h 608697"/>
                    <a:gd name="connsiteX150" fmla="*/ 474266 w 609614"/>
                    <a:gd name="connsiteY150" fmla="*/ 69301 h 608697"/>
                    <a:gd name="connsiteX151" fmla="*/ 441814 w 609614"/>
                    <a:gd name="connsiteY151" fmla="*/ 62490 h 608697"/>
                    <a:gd name="connsiteX152" fmla="*/ 581118 w 609614"/>
                    <a:gd name="connsiteY152" fmla="*/ 62306 h 608697"/>
                    <a:gd name="connsiteX153" fmla="*/ 548297 w 609614"/>
                    <a:gd name="connsiteY153" fmla="*/ 69301 h 608697"/>
                    <a:gd name="connsiteX154" fmla="*/ 549864 w 609614"/>
                    <a:gd name="connsiteY154" fmla="*/ 85775 h 608697"/>
                    <a:gd name="connsiteX155" fmla="*/ 563417 w 609614"/>
                    <a:gd name="connsiteY155" fmla="*/ 95346 h 608697"/>
                    <a:gd name="connsiteX156" fmla="*/ 587848 w 609614"/>
                    <a:gd name="connsiteY156" fmla="*/ 63687 h 608697"/>
                    <a:gd name="connsiteX157" fmla="*/ 581118 w 609614"/>
                    <a:gd name="connsiteY157" fmla="*/ 62306 h 608697"/>
                    <a:gd name="connsiteX158" fmla="*/ 285155 w 609614"/>
                    <a:gd name="connsiteY158" fmla="*/ 39305 h 608697"/>
                    <a:gd name="connsiteX159" fmla="*/ 304843 w 609614"/>
                    <a:gd name="connsiteY159" fmla="*/ 39305 h 608697"/>
                    <a:gd name="connsiteX160" fmla="*/ 304843 w 609614"/>
                    <a:gd name="connsiteY160" fmla="*/ 58922 h 608697"/>
                    <a:gd name="connsiteX161" fmla="*/ 285155 w 609614"/>
                    <a:gd name="connsiteY161" fmla="*/ 58922 h 608697"/>
                    <a:gd name="connsiteX162" fmla="*/ 206474 w 609614"/>
                    <a:gd name="connsiteY162" fmla="*/ 39305 h 608697"/>
                    <a:gd name="connsiteX163" fmla="*/ 226091 w 609614"/>
                    <a:gd name="connsiteY163" fmla="*/ 39305 h 608697"/>
                    <a:gd name="connsiteX164" fmla="*/ 226091 w 609614"/>
                    <a:gd name="connsiteY164" fmla="*/ 58922 h 608697"/>
                    <a:gd name="connsiteX165" fmla="*/ 206474 w 609614"/>
                    <a:gd name="connsiteY165" fmla="*/ 58922 h 608697"/>
                    <a:gd name="connsiteX166" fmla="*/ 106483 w 609614"/>
                    <a:gd name="connsiteY166" fmla="*/ 36906 h 608697"/>
                    <a:gd name="connsiteX167" fmla="*/ 120385 w 609614"/>
                    <a:gd name="connsiteY167" fmla="*/ 50818 h 608697"/>
                    <a:gd name="connsiteX168" fmla="*/ 106483 w 609614"/>
                    <a:gd name="connsiteY168" fmla="*/ 64638 h 608697"/>
                    <a:gd name="connsiteX169" fmla="*/ 92582 w 609614"/>
                    <a:gd name="connsiteY169" fmla="*/ 50818 h 608697"/>
                    <a:gd name="connsiteX170" fmla="*/ 50888 w 609614"/>
                    <a:gd name="connsiteY170" fmla="*/ 36906 h 608697"/>
                    <a:gd name="connsiteX171" fmla="*/ 64708 w 609614"/>
                    <a:gd name="connsiteY171" fmla="*/ 50808 h 608697"/>
                    <a:gd name="connsiteX172" fmla="*/ 50888 w 609614"/>
                    <a:gd name="connsiteY172" fmla="*/ 64709 h 608697"/>
                    <a:gd name="connsiteX173" fmla="*/ 36976 w 609614"/>
                    <a:gd name="connsiteY173" fmla="*/ 50808 h 608697"/>
                    <a:gd name="connsiteX174" fmla="*/ 68872 w 609614"/>
                    <a:gd name="connsiteY174" fmla="*/ 29426 h 608697"/>
                    <a:gd name="connsiteX175" fmla="*/ 88489 w 609614"/>
                    <a:gd name="connsiteY175" fmla="*/ 29426 h 608697"/>
                    <a:gd name="connsiteX176" fmla="*/ 88489 w 609614"/>
                    <a:gd name="connsiteY176" fmla="*/ 49043 h 608697"/>
                    <a:gd name="connsiteX177" fmla="*/ 68872 w 609614"/>
                    <a:gd name="connsiteY177" fmla="*/ 49043 h 608697"/>
                    <a:gd name="connsiteX178" fmla="*/ 511143 w 609614"/>
                    <a:gd name="connsiteY178" fmla="*/ 19603 h 608697"/>
                    <a:gd name="connsiteX179" fmla="*/ 496208 w 609614"/>
                    <a:gd name="connsiteY179" fmla="*/ 56600 h 608697"/>
                    <a:gd name="connsiteX180" fmla="*/ 511328 w 609614"/>
                    <a:gd name="connsiteY180" fmla="*/ 63595 h 608697"/>
                    <a:gd name="connsiteX181" fmla="*/ 526447 w 609614"/>
                    <a:gd name="connsiteY181" fmla="*/ 56600 h 608697"/>
                    <a:gd name="connsiteX182" fmla="*/ 511143 w 609614"/>
                    <a:gd name="connsiteY182" fmla="*/ 19603 h 608697"/>
                    <a:gd name="connsiteX183" fmla="*/ 283461 w 609614"/>
                    <a:gd name="connsiteY183" fmla="*/ 7480 h 608697"/>
                    <a:gd name="connsiteX184" fmla="*/ 297363 w 609614"/>
                    <a:gd name="connsiteY184" fmla="*/ 21357 h 608697"/>
                    <a:gd name="connsiteX185" fmla="*/ 283461 w 609614"/>
                    <a:gd name="connsiteY185" fmla="*/ 35142 h 608697"/>
                    <a:gd name="connsiteX186" fmla="*/ 269560 w 609614"/>
                    <a:gd name="connsiteY186" fmla="*/ 21357 h 608697"/>
                    <a:gd name="connsiteX187" fmla="*/ 227866 w 609614"/>
                    <a:gd name="connsiteY187" fmla="*/ 7480 h 608697"/>
                    <a:gd name="connsiteX188" fmla="*/ 241686 w 609614"/>
                    <a:gd name="connsiteY188" fmla="*/ 21382 h 608697"/>
                    <a:gd name="connsiteX189" fmla="*/ 227866 w 609614"/>
                    <a:gd name="connsiteY189" fmla="*/ 35283 h 608697"/>
                    <a:gd name="connsiteX190" fmla="*/ 213954 w 609614"/>
                    <a:gd name="connsiteY190" fmla="*/ 21382 h 608697"/>
                    <a:gd name="connsiteX191" fmla="*/ 511328 w 609614"/>
                    <a:gd name="connsiteY191" fmla="*/ 0 h 608697"/>
                    <a:gd name="connsiteX192" fmla="*/ 545070 w 609614"/>
                    <a:gd name="connsiteY192" fmla="*/ 49698 h 608697"/>
                    <a:gd name="connsiteX193" fmla="*/ 558807 w 609614"/>
                    <a:gd name="connsiteY193" fmla="*/ 45648 h 608697"/>
                    <a:gd name="connsiteX194" fmla="*/ 604995 w 609614"/>
                    <a:gd name="connsiteY194" fmla="*/ 54023 h 608697"/>
                    <a:gd name="connsiteX195" fmla="*/ 589138 w 609614"/>
                    <a:gd name="connsiteY195" fmla="*/ 98015 h 608697"/>
                    <a:gd name="connsiteX196" fmla="*/ 578813 w 609614"/>
                    <a:gd name="connsiteY196" fmla="*/ 107955 h 608697"/>
                    <a:gd name="connsiteX197" fmla="*/ 589138 w 609614"/>
                    <a:gd name="connsiteY197" fmla="*/ 117894 h 608697"/>
                    <a:gd name="connsiteX198" fmla="*/ 604995 w 609614"/>
                    <a:gd name="connsiteY198" fmla="*/ 161978 h 608697"/>
                    <a:gd name="connsiteX199" fmla="*/ 580196 w 609614"/>
                    <a:gd name="connsiteY199" fmla="*/ 173114 h 608697"/>
                    <a:gd name="connsiteX200" fmla="*/ 558807 w 609614"/>
                    <a:gd name="connsiteY200" fmla="*/ 170261 h 608697"/>
                    <a:gd name="connsiteX201" fmla="*/ 544978 w 609614"/>
                    <a:gd name="connsiteY201" fmla="*/ 166304 h 608697"/>
                    <a:gd name="connsiteX202" fmla="*/ 511328 w 609614"/>
                    <a:gd name="connsiteY202" fmla="*/ 216001 h 608697"/>
                    <a:gd name="connsiteX203" fmla="*/ 477585 w 609614"/>
                    <a:gd name="connsiteY203" fmla="*/ 166304 h 608697"/>
                    <a:gd name="connsiteX204" fmla="*/ 463756 w 609614"/>
                    <a:gd name="connsiteY204" fmla="*/ 170261 h 608697"/>
                    <a:gd name="connsiteX205" fmla="*/ 442367 w 609614"/>
                    <a:gd name="connsiteY205" fmla="*/ 173114 h 608697"/>
                    <a:gd name="connsiteX206" fmla="*/ 417660 w 609614"/>
                    <a:gd name="connsiteY206" fmla="*/ 161978 h 608697"/>
                    <a:gd name="connsiteX207" fmla="*/ 433517 w 609614"/>
                    <a:gd name="connsiteY207" fmla="*/ 117894 h 608697"/>
                    <a:gd name="connsiteX208" fmla="*/ 443750 w 609614"/>
                    <a:gd name="connsiteY208" fmla="*/ 107955 h 608697"/>
                    <a:gd name="connsiteX209" fmla="*/ 433517 w 609614"/>
                    <a:gd name="connsiteY209" fmla="*/ 98015 h 608697"/>
                    <a:gd name="connsiteX210" fmla="*/ 417660 w 609614"/>
                    <a:gd name="connsiteY210" fmla="*/ 54023 h 608697"/>
                    <a:gd name="connsiteX211" fmla="*/ 463756 w 609614"/>
                    <a:gd name="connsiteY211" fmla="*/ 45648 h 608697"/>
                    <a:gd name="connsiteX212" fmla="*/ 477585 w 609614"/>
                    <a:gd name="connsiteY212" fmla="*/ 49698 h 608697"/>
                    <a:gd name="connsiteX213" fmla="*/ 511328 w 609614"/>
                    <a:gd name="connsiteY213" fmla="*/ 0 h 608697"/>
                    <a:gd name="connsiteX214" fmla="*/ 245850 w 609614"/>
                    <a:gd name="connsiteY214" fmla="*/ 0 h 608697"/>
                    <a:gd name="connsiteX215" fmla="*/ 265467 w 609614"/>
                    <a:gd name="connsiteY215" fmla="*/ 0 h 608697"/>
                    <a:gd name="connsiteX216" fmla="*/ 265467 w 609614"/>
                    <a:gd name="connsiteY216" fmla="*/ 19617 h 608697"/>
                    <a:gd name="connsiteX217" fmla="*/ 245850 w 609614"/>
                    <a:gd name="connsiteY217" fmla="*/ 19617 h 608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</a:cxnLst>
                  <a:rect l="l" t="t" r="r" b="b"/>
                  <a:pathLst>
                    <a:path w="609614" h="608697">
                      <a:moveTo>
                        <a:pt x="137627" y="431993"/>
                      </a:moveTo>
                      <a:cubicBezTo>
                        <a:pt x="121401" y="431993"/>
                        <a:pt x="108126" y="445249"/>
                        <a:pt x="108126" y="461451"/>
                      </a:cubicBezTo>
                      <a:cubicBezTo>
                        <a:pt x="108126" y="477746"/>
                        <a:pt x="121401" y="490910"/>
                        <a:pt x="137627" y="490910"/>
                      </a:cubicBezTo>
                      <a:cubicBezTo>
                        <a:pt x="153945" y="490910"/>
                        <a:pt x="167128" y="477746"/>
                        <a:pt x="167128" y="461451"/>
                      </a:cubicBezTo>
                      <a:cubicBezTo>
                        <a:pt x="167128" y="445249"/>
                        <a:pt x="153945" y="431993"/>
                        <a:pt x="137627" y="431993"/>
                      </a:cubicBezTo>
                      <a:close/>
                      <a:moveTo>
                        <a:pt x="471983" y="431979"/>
                      </a:moveTo>
                      <a:lnTo>
                        <a:pt x="471983" y="549791"/>
                      </a:lnTo>
                      <a:cubicBezTo>
                        <a:pt x="471983" y="571513"/>
                        <a:pt x="489590" y="589092"/>
                        <a:pt x="511346" y="589092"/>
                      </a:cubicBezTo>
                      <a:cubicBezTo>
                        <a:pt x="533009" y="589092"/>
                        <a:pt x="550616" y="571513"/>
                        <a:pt x="550616" y="549791"/>
                      </a:cubicBezTo>
                      <a:lnTo>
                        <a:pt x="550616" y="431979"/>
                      </a:lnTo>
                      <a:close/>
                      <a:moveTo>
                        <a:pt x="137627" y="412384"/>
                      </a:moveTo>
                      <a:cubicBezTo>
                        <a:pt x="164731" y="412384"/>
                        <a:pt x="186857" y="434386"/>
                        <a:pt x="186857" y="461451"/>
                      </a:cubicBezTo>
                      <a:cubicBezTo>
                        <a:pt x="186857" y="488517"/>
                        <a:pt x="164731" y="510611"/>
                        <a:pt x="137627" y="510611"/>
                      </a:cubicBezTo>
                      <a:cubicBezTo>
                        <a:pt x="110523" y="510611"/>
                        <a:pt x="88489" y="488517"/>
                        <a:pt x="88489" y="461451"/>
                      </a:cubicBezTo>
                      <a:cubicBezTo>
                        <a:pt x="88489" y="434386"/>
                        <a:pt x="110523" y="412384"/>
                        <a:pt x="137627" y="412384"/>
                      </a:cubicBezTo>
                      <a:close/>
                      <a:moveTo>
                        <a:pt x="247607" y="363317"/>
                      </a:moveTo>
                      <a:cubicBezTo>
                        <a:pt x="251663" y="374730"/>
                        <a:pt x="262541" y="382921"/>
                        <a:pt x="275354" y="382921"/>
                      </a:cubicBezTo>
                      <a:cubicBezTo>
                        <a:pt x="288168" y="382921"/>
                        <a:pt x="298953" y="374730"/>
                        <a:pt x="303009" y="363317"/>
                      </a:cubicBezTo>
                      <a:close/>
                      <a:moveTo>
                        <a:pt x="64990" y="363317"/>
                      </a:moveTo>
                      <a:cubicBezTo>
                        <a:pt x="54850" y="384210"/>
                        <a:pt x="49134" y="407496"/>
                        <a:pt x="49134" y="431979"/>
                      </a:cubicBezTo>
                      <a:cubicBezTo>
                        <a:pt x="49134" y="518589"/>
                        <a:pt x="119747" y="589092"/>
                        <a:pt x="206493" y="589092"/>
                      </a:cubicBezTo>
                      <a:cubicBezTo>
                        <a:pt x="293238" y="589092"/>
                        <a:pt x="363851" y="518589"/>
                        <a:pt x="363851" y="431979"/>
                      </a:cubicBezTo>
                      <a:cubicBezTo>
                        <a:pt x="363851" y="407496"/>
                        <a:pt x="358136" y="384210"/>
                        <a:pt x="347995" y="363317"/>
                      </a:cubicBezTo>
                      <a:lnTo>
                        <a:pt x="323474" y="363317"/>
                      </a:lnTo>
                      <a:cubicBezTo>
                        <a:pt x="318957" y="385682"/>
                        <a:pt x="299045" y="402526"/>
                        <a:pt x="275354" y="402526"/>
                      </a:cubicBezTo>
                      <a:cubicBezTo>
                        <a:pt x="251571" y="402526"/>
                        <a:pt x="231751" y="385682"/>
                        <a:pt x="227142" y="363317"/>
                      </a:cubicBezTo>
                      <a:close/>
                      <a:moveTo>
                        <a:pt x="471983" y="255261"/>
                      </a:moveTo>
                      <a:lnTo>
                        <a:pt x="471983" y="412374"/>
                      </a:lnTo>
                      <a:lnTo>
                        <a:pt x="550616" y="412374"/>
                      </a:lnTo>
                      <a:lnTo>
                        <a:pt x="550616" y="255261"/>
                      </a:lnTo>
                      <a:close/>
                      <a:moveTo>
                        <a:pt x="511328" y="152407"/>
                      </a:moveTo>
                      <a:cubicBezTo>
                        <a:pt x="506257" y="154892"/>
                        <a:pt x="501186" y="157284"/>
                        <a:pt x="496208" y="159401"/>
                      </a:cubicBezTo>
                      <a:cubicBezTo>
                        <a:pt x="500910" y="183054"/>
                        <a:pt x="508009" y="195386"/>
                        <a:pt x="511420" y="196398"/>
                      </a:cubicBezTo>
                      <a:cubicBezTo>
                        <a:pt x="514739" y="195386"/>
                        <a:pt x="521745" y="183054"/>
                        <a:pt x="526447" y="159401"/>
                      </a:cubicBezTo>
                      <a:cubicBezTo>
                        <a:pt x="521469" y="157284"/>
                        <a:pt x="516398" y="154892"/>
                        <a:pt x="511328" y="152407"/>
                      </a:cubicBezTo>
                      <a:close/>
                      <a:moveTo>
                        <a:pt x="167130" y="137449"/>
                      </a:moveTo>
                      <a:lnTo>
                        <a:pt x="167130" y="279744"/>
                      </a:lnTo>
                      <a:lnTo>
                        <a:pt x="160216" y="281861"/>
                      </a:lnTo>
                      <a:cubicBezTo>
                        <a:pt x="124910" y="292721"/>
                        <a:pt x="95872" y="314903"/>
                        <a:pt x="76329" y="343620"/>
                      </a:cubicBezTo>
                      <a:lnTo>
                        <a:pt x="336657" y="343620"/>
                      </a:lnTo>
                      <a:cubicBezTo>
                        <a:pt x="317114" y="314903"/>
                        <a:pt x="288076" y="292721"/>
                        <a:pt x="252769" y="281861"/>
                      </a:cubicBezTo>
                      <a:lnTo>
                        <a:pt x="245855" y="279744"/>
                      </a:lnTo>
                      <a:lnTo>
                        <a:pt x="245855" y="137449"/>
                      </a:lnTo>
                      <a:close/>
                      <a:moveTo>
                        <a:pt x="563417" y="120655"/>
                      </a:moveTo>
                      <a:cubicBezTo>
                        <a:pt x="559176" y="123876"/>
                        <a:pt x="554566" y="127098"/>
                        <a:pt x="549864" y="130227"/>
                      </a:cubicBezTo>
                      <a:cubicBezTo>
                        <a:pt x="549495" y="135841"/>
                        <a:pt x="548942" y="141363"/>
                        <a:pt x="548297" y="146701"/>
                      </a:cubicBezTo>
                      <a:cubicBezTo>
                        <a:pt x="571161" y="154523"/>
                        <a:pt x="585451" y="154615"/>
                        <a:pt x="588032" y="152039"/>
                      </a:cubicBezTo>
                      <a:cubicBezTo>
                        <a:pt x="588862" y="148725"/>
                        <a:pt x="581671" y="136485"/>
                        <a:pt x="563417" y="120655"/>
                      </a:cubicBezTo>
                      <a:close/>
                      <a:moveTo>
                        <a:pt x="459146" y="120655"/>
                      </a:moveTo>
                      <a:cubicBezTo>
                        <a:pt x="440984" y="136485"/>
                        <a:pt x="433793" y="148817"/>
                        <a:pt x="434715" y="152315"/>
                      </a:cubicBezTo>
                      <a:cubicBezTo>
                        <a:pt x="437205" y="154707"/>
                        <a:pt x="451402" y="154523"/>
                        <a:pt x="474266" y="146701"/>
                      </a:cubicBezTo>
                      <a:cubicBezTo>
                        <a:pt x="473621" y="141363"/>
                        <a:pt x="473160" y="135841"/>
                        <a:pt x="472791" y="130227"/>
                      </a:cubicBezTo>
                      <a:cubicBezTo>
                        <a:pt x="467997" y="127098"/>
                        <a:pt x="463480" y="123876"/>
                        <a:pt x="459146" y="120655"/>
                      </a:cubicBezTo>
                      <a:close/>
                      <a:moveTo>
                        <a:pt x="127859" y="117844"/>
                      </a:moveTo>
                      <a:lnTo>
                        <a:pt x="285126" y="117844"/>
                      </a:lnTo>
                      <a:lnTo>
                        <a:pt x="285126" y="137449"/>
                      </a:lnTo>
                      <a:lnTo>
                        <a:pt x="265490" y="137449"/>
                      </a:lnTo>
                      <a:lnTo>
                        <a:pt x="265490" y="265385"/>
                      </a:lnTo>
                      <a:cubicBezTo>
                        <a:pt x="336380" y="290236"/>
                        <a:pt x="383486" y="356321"/>
                        <a:pt x="383486" y="431979"/>
                      </a:cubicBezTo>
                      <a:cubicBezTo>
                        <a:pt x="383486" y="442103"/>
                        <a:pt x="382472" y="451860"/>
                        <a:pt x="380813" y="461432"/>
                      </a:cubicBezTo>
                      <a:lnTo>
                        <a:pt x="452348" y="461432"/>
                      </a:lnTo>
                      <a:lnTo>
                        <a:pt x="452348" y="255261"/>
                      </a:lnTo>
                      <a:lnTo>
                        <a:pt x="432620" y="255261"/>
                      </a:lnTo>
                      <a:lnTo>
                        <a:pt x="432620" y="235656"/>
                      </a:lnTo>
                      <a:lnTo>
                        <a:pt x="589979" y="235656"/>
                      </a:lnTo>
                      <a:lnTo>
                        <a:pt x="589979" y="255261"/>
                      </a:lnTo>
                      <a:lnTo>
                        <a:pt x="570344" y="255261"/>
                      </a:lnTo>
                      <a:lnTo>
                        <a:pt x="570344" y="461432"/>
                      </a:lnTo>
                      <a:lnTo>
                        <a:pt x="609614" y="461432"/>
                      </a:lnTo>
                      <a:lnTo>
                        <a:pt x="609614" y="481129"/>
                      </a:lnTo>
                      <a:lnTo>
                        <a:pt x="570344" y="481129"/>
                      </a:lnTo>
                      <a:lnTo>
                        <a:pt x="570344" y="549791"/>
                      </a:lnTo>
                      <a:cubicBezTo>
                        <a:pt x="570344" y="582281"/>
                        <a:pt x="543887" y="608697"/>
                        <a:pt x="511346" y="608697"/>
                      </a:cubicBezTo>
                      <a:cubicBezTo>
                        <a:pt x="478805" y="608697"/>
                        <a:pt x="452348" y="582281"/>
                        <a:pt x="452348" y="549791"/>
                      </a:cubicBezTo>
                      <a:lnTo>
                        <a:pt x="452348" y="481129"/>
                      </a:lnTo>
                      <a:lnTo>
                        <a:pt x="376388" y="481129"/>
                      </a:lnTo>
                      <a:cubicBezTo>
                        <a:pt x="355001" y="554669"/>
                        <a:pt x="286969" y="608697"/>
                        <a:pt x="206493" y="608697"/>
                      </a:cubicBezTo>
                      <a:cubicBezTo>
                        <a:pt x="126016" y="608697"/>
                        <a:pt x="57984" y="554669"/>
                        <a:pt x="36597" y="481129"/>
                      </a:cubicBezTo>
                      <a:lnTo>
                        <a:pt x="0" y="481129"/>
                      </a:lnTo>
                      <a:lnTo>
                        <a:pt x="0" y="461432"/>
                      </a:lnTo>
                      <a:lnTo>
                        <a:pt x="32172" y="461432"/>
                      </a:lnTo>
                      <a:cubicBezTo>
                        <a:pt x="30513" y="451860"/>
                        <a:pt x="29499" y="442103"/>
                        <a:pt x="29499" y="431979"/>
                      </a:cubicBezTo>
                      <a:cubicBezTo>
                        <a:pt x="29499" y="356321"/>
                        <a:pt x="76605" y="290236"/>
                        <a:pt x="147495" y="265385"/>
                      </a:cubicBezTo>
                      <a:lnTo>
                        <a:pt x="147495" y="137449"/>
                      </a:lnTo>
                      <a:lnTo>
                        <a:pt x="127859" y="137449"/>
                      </a:lnTo>
                      <a:close/>
                      <a:moveTo>
                        <a:pt x="304842" y="117844"/>
                      </a:moveTo>
                      <a:lnTo>
                        <a:pt x="324459" y="117844"/>
                      </a:lnTo>
                      <a:lnTo>
                        <a:pt x="324459" y="137461"/>
                      </a:lnTo>
                      <a:lnTo>
                        <a:pt x="304842" y="137461"/>
                      </a:lnTo>
                      <a:close/>
                      <a:moveTo>
                        <a:pt x="68872" y="107965"/>
                      </a:moveTo>
                      <a:lnTo>
                        <a:pt x="88489" y="107965"/>
                      </a:lnTo>
                      <a:lnTo>
                        <a:pt x="88489" y="127653"/>
                      </a:lnTo>
                      <a:lnTo>
                        <a:pt x="68872" y="127653"/>
                      </a:lnTo>
                      <a:close/>
                      <a:moveTo>
                        <a:pt x="324460" y="98227"/>
                      </a:moveTo>
                      <a:lnTo>
                        <a:pt x="344148" y="98227"/>
                      </a:lnTo>
                      <a:lnTo>
                        <a:pt x="344148" y="117844"/>
                      </a:lnTo>
                      <a:lnTo>
                        <a:pt x="363835" y="117844"/>
                      </a:lnTo>
                      <a:lnTo>
                        <a:pt x="363835" y="137461"/>
                      </a:lnTo>
                      <a:lnTo>
                        <a:pt x="344148" y="137461"/>
                      </a:lnTo>
                      <a:lnTo>
                        <a:pt x="344148" y="157149"/>
                      </a:lnTo>
                      <a:lnTo>
                        <a:pt x="324460" y="157149"/>
                      </a:lnTo>
                      <a:lnTo>
                        <a:pt x="324460" y="137461"/>
                      </a:lnTo>
                      <a:lnTo>
                        <a:pt x="344147" y="137461"/>
                      </a:lnTo>
                      <a:lnTo>
                        <a:pt x="344147" y="117844"/>
                      </a:lnTo>
                      <a:lnTo>
                        <a:pt x="324460" y="117844"/>
                      </a:lnTo>
                      <a:close/>
                      <a:moveTo>
                        <a:pt x="106483" y="92441"/>
                      </a:moveTo>
                      <a:lnTo>
                        <a:pt x="120385" y="106343"/>
                      </a:lnTo>
                      <a:lnTo>
                        <a:pt x="106483" y="120244"/>
                      </a:lnTo>
                      <a:lnTo>
                        <a:pt x="92582" y="106343"/>
                      </a:lnTo>
                      <a:close/>
                      <a:moveTo>
                        <a:pt x="50877" y="92441"/>
                      </a:moveTo>
                      <a:lnTo>
                        <a:pt x="64779" y="106343"/>
                      </a:lnTo>
                      <a:lnTo>
                        <a:pt x="50877" y="120244"/>
                      </a:lnTo>
                      <a:lnTo>
                        <a:pt x="36976" y="106343"/>
                      </a:lnTo>
                      <a:close/>
                      <a:moveTo>
                        <a:pt x="511328" y="85591"/>
                      </a:moveTo>
                      <a:cubicBezTo>
                        <a:pt x="508101" y="87339"/>
                        <a:pt x="504874" y="88996"/>
                        <a:pt x="501463" y="91021"/>
                      </a:cubicBezTo>
                      <a:cubicBezTo>
                        <a:pt x="498144" y="92953"/>
                        <a:pt x="494917" y="94886"/>
                        <a:pt x="491783" y="96727"/>
                      </a:cubicBezTo>
                      <a:cubicBezTo>
                        <a:pt x="491691" y="100408"/>
                        <a:pt x="491598" y="104089"/>
                        <a:pt x="491598" y="107955"/>
                      </a:cubicBezTo>
                      <a:cubicBezTo>
                        <a:pt x="491598" y="111820"/>
                        <a:pt x="491691" y="115593"/>
                        <a:pt x="491783" y="119183"/>
                      </a:cubicBezTo>
                      <a:cubicBezTo>
                        <a:pt x="494917" y="121115"/>
                        <a:pt x="498144" y="123048"/>
                        <a:pt x="501463" y="124981"/>
                      </a:cubicBezTo>
                      <a:cubicBezTo>
                        <a:pt x="504782" y="126913"/>
                        <a:pt x="508101" y="128754"/>
                        <a:pt x="511328" y="130411"/>
                      </a:cubicBezTo>
                      <a:cubicBezTo>
                        <a:pt x="514462" y="128754"/>
                        <a:pt x="517781" y="126913"/>
                        <a:pt x="521100" y="124981"/>
                      </a:cubicBezTo>
                      <a:cubicBezTo>
                        <a:pt x="524511" y="123048"/>
                        <a:pt x="527646" y="121115"/>
                        <a:pt x="530780" y="119183"/>
                      </a:cubicBezTo>
                      <a:cubicBezTo>
                        <a:pt x="530872" y="115593"/>
                        <a:pt x="530965" y="111820"/>
                        <a:pt x="530965" y="107955"/>
                      </a:cubicBezTo>
                      <a:cubicBezTo>
                        <a:pt x="530965" y="104089"/>
                        <a:pt x="530872" y="100408"/>
                        <a:pt x="530780" y="96727"/>
                      </a:cubicBezTo>
                      <a:cubicBezTo>
                        <a:pt x="527646" y="94886"/>
                        <a:pt x="524511" y="92953"/>
                        <a:pt x="521100" y="91021"/>
                      </a:cubicBezTo>
                      <a:cubicBezTo>
                        <a:pt x="517781" y="88996"/>
                        <a:pt x="514554" y="87339"/>
                        <a:pt x="511328" y="85591"/>
                      </a:cubicBezTo>
                      <a:close/>
                      <a:moveTo>
                        <a:pt x="245850" y="78539"/>
                      </a:moveTo>
                      <a:lnTo>
                        <a:pt x="265467" y="78539"/>
                      </a:lnTo>
                      <a:lnTo>
                        <a:pt x="265467" y="98227"/>
                      </a:lnTo>
                      <a:lnTo>
                        <a:pt x="245850" y="98227"/>
                      </a:lnTo>
                      <a:close/>
                      <a:moveTo>
                        <a:pt x="108106" y="68731"/>
                      </a:moveTo>
                      <a:lnTo>
                        <a:pt x="127864" y="68731"/>
                      </a:lnTo>
                      <a:lnTo>
                        <a:pt x="127864" y="88348"/>
                      </a:lnTo>
                      <a:lnTo>
                        <a:pt x="108106" y="88348"/>
                      </a:lnTo>
                      <a:close/>
                      <a:moveTo>
                        <a:pt x="29496" y="68731"/>
                      </a:moveTo>
                      <a:lnTo>
                        <a:pt x="49113" y="68731"/>
                      </a:lnTo>
                      <a:lnTo>
                        <a:pt x="49113" y="88348"/>
                      </a:lnTo>
                      <a:lnTo>
                        <a:pt x="29496" y="88348"/>
                      </a:lnTo>
                      <a:close/>
                      <a:moveTo>
                        <a:pt x="283461" y="62944"/>
                      </a:moveTo>
                      <a:lnTo>
                        <a:pt x="297363" y="76846"/>
                      </a:lnTo>
                      <a:lnTo>
                        <a:pt x="283461" y="90747"/>
                      </a:lnTo>
                      <a:lnTo>
                        <a:pt x="269560" y="76846"/>
                      </a:lnTo>
                      <a:close/>
                      <a:moveTo>
                        <a:pt x="227774" y="62944"/>
                      </a:moveTo>
                      <a:lnTo>
                        <a:pt x="241686" y="76846"/>
                      </a:lnTo>
                      <a:lnTo>
                        <a:pt x="227774" y="90747"/>
                      </a:lnTo>
                      <a:lnTo>
                        <a:pt x="213954" y="76846"/>
                      </a:lnTo>
                      <a:close/>
                      <a:moveTo>
                        <a:pt x="441814" y="62490"/>
                      </a:moveTo>
                      <a:cubicBezTo>
                        <a:pt x="437942" y="62490"/>
                        <a:pt x="435453" y="63043"/>
                        <a:pt x="434531" y="63963"/>
                      </a:cubicBezTo>
                      <a:cubicBezTo>
                        <a:pt x="433701" y="67276"/>
                        <a:pt x="440984" y="79517"/>
                        <a:pt x="459146" y="95346"/>
                      </a:cubicBezTo>
                      <a:cubicBezTo>
                        <a:pt x="463480" y="92125"/>
                        <a:pt x="467997" y="88904"/>
                        <a:pt x="472699" y="85775"/>
                      </a:cubicBezTo>
                      <a:cubicBezTo>
                        <a:pt x="473160" y="80161"/>
                        <a:pt x="473621" y="74639"/>
                        <a:pt x="474266" y="69301"/>
                      </a:cubicBezTo>
                      <a:cubicBezTo>
                        <a:pt x="459700" y="64331"/>
                        <a:pt x="448544" y="62490"/>
                        <a:pt x="441814" y="62490"/>
                      </a:cubicBezTo>
                      <a:close/>
                      <a:moveTo>
                        <a:pt x="581118" y="62306"/>
                      </a:moveTo>
                      <a:cubicBezTo>
                        <a:pt x="574387" y="62306"/>
                        <a:pt x="563140" y="64239"/>
                        <a:pt x="548297" y="69301"/>
                      </a:cubicBezTo>
                      <a:cubicBezTo>
                        <a:pt x="548942" y="74639"/>
                        <a:pt x="549495" y="80161"/>
                        <a:pt x="549864" y="85775"/>
                      </a:cubicBezTo>
                      <a:cubicBezTo>
                        <a:pt x="554566" y="88904"/>
                        <a:pt x="559083" y="92125"/>
                        <a:pt x="563417" y="95346"/>
                      </a:cubicBezTo>
                      <a:cubicBezTo>
                        <a:pt x="581579" y="79424"/>
                        <a:pt x="588770" y="67184"/>
                        <a:pt x="587848" y="63687"/>
                      </a:cubicBezTo>
                      <a:cubicBezTo>
                        <a:pt x="587018" y="62859"/>
                        <a:pt x="584713" y="62306"/>
                        <a:pt x="581118" y="62306"/>
                      </a:cubicBezTo>
                      <a:close/>
                      <a:moveTo>
                        <a:pt x="285155" y="39305"/>
                      </a:moveTo>
                      <a:lnTo>
                        <a:pt x="304843" y="39305"/>
                      </a:lnTo>
                      <a:lnTo>
                        <a:pt x="304843" y="58922"/>
                      </a:lnTo>
                      <a:lnTo>
                        <a:pt x="285155" y="58922"/>
                      </a:lnTo>
                      <a:close/>
                      <a:moveTo>
                        <a:pt x="206474" y="39305"/>
                      </a:moveTo>
                      <a:lnTo>
                        <a:pt x="226091" y="39305"/>
                      </a:lnTo>
                      <a:lnTo>
                        <a:pt x="226091" y="58922"/>
                      </a:lnTo>
                      <a:lnTo>
                        <a:pt x="206474" y="58922"/>
                      </a:lnTo>
                      <a:close/>
                      <a:moveTo>
                        <a:pt x="106483" y="36906"/>
                      </a:moveTo>
                      <a:lnTo>
                        <a:pt x="120385" y="50818"/>
                      </a:lnTo>
                      <a:lnTo>
                        <a:pt x="106483" y="64638"/>
                      </a:lnTo>
                      <a:lnTo>
                        <a:pt x="92582" y="50818"/>
                      </a:lnTo>
                      <a:close/>
                      <a:moveTo>
                        <a:pt x="50888" y="36906"/>
                      </a:moveTo>
                      <a:lnTo>
                        <a:pt x="64708" y="50808"/>
                      </a:lnTo>
                      <a:lnTo>
                        <a:pt x="50888" y="64709"/>
                      </a:lnTo>
                      <a:lnTo>
                        <a:pt x="36976" y="50808"/>
                      </a:lnTo>
                      <a:close/>
                      <a:moveTo>
                        <a:pt x="68872" y="29426"/>
                      </a:moveTo>
                      <a:lnTo>
                        <a:pt x="88489" y="29426"/>
                      </a:lnTo>
                      <a:lnTo>
                        <a:pt x="88489" y="49043"/>
                      </a:lnTo>
                      <a:lnTo>
                        <a:pt x="68872" y="49043"/>
                      </a:lnTo>
                      <a:close/>
                      <a:moveTo>
                        <a:pt x="511143" y="19603"/>
                      </a:moveTo>
                      <a:cubicBezTo>
                        <a:pt x="507824" y="20524"/>
                        <a:pt x="500818" y="32948"/>
                        <a:pt x="496208" y="56600"/>
                      </a:cubicBezTo>
                      <a:cubicBezTo>
                        <a:pt x="501094" y="58717"/>
                        <a:pt x="506165" y="61110"/>
                        <a:pt x="511328" y="63595"/>
                      </a:cubicBezTo>
                      <a:cubicBezTo>
                        <a:pt x="516398" y="61110"/>
                        <a:pt x="521469" y="58717"/>
                        <a:pt x="526447" y="56600"/>
                      </a:cubicBezTo>
                      <a:cubicBezTo>
                        <a:pt x="521745" y="32948"/>
                        <a:pt x="514647" y="20524"/>
                        <a:pt x="511143" y="19603"/>
                      </a:cubicBezTo>
                      <a:close/>
                      <a:moveTo>
                        <a:pt x="283461" y="7480"/>
                      </a:moveTo>
                      <a:lnTo>
                        <a:pt x="297363" y="21357"/>
                      </a:lnTo>
                      <a:lnTo>
                        <a:pt x="283461" y="35142"/>
                      </a:lnTo>
                      <a:lnTo>
                        <a:pt x="269560" y="21357"/>
                      </a:lnTo>
                      <a:close/>
                      <a:moveTo>
                        <a:pt x="227866" y="7480"/>
                      </a:moveTo>
                      <a:lnTo>
                        <a:pt x="241686" y="21382"/>
                      </a:lnTo>
                      <a:lnTo>
                        <a:pt x="227866" y="35283"/>
                      </a:lnTo>
                      <a:lnTo>
                        <a:pt x="213954" y="21382"/>
                      </a:lnTo>
                      <a:close/>
                      <a:moveTo>
                        <a:pt x="511328" y="0"/>
                      </a:moveTo>
                      <a:cubicBezTo>
                        <a:pt x="527922" y="0"/>
                        <a:pt x="538985" y="21260"/>
                        <a:pt x="545070" y="49698"/>
                      </a:cubicBezTo>
                      <a:cubicBezTo>
                        <a:pt x="549772" y="48133"/>
                        <a:pt x="554474" y="46753"/>
                        <a:pt x="558807" y="45648"/>
                      </a:cubicBezTo>
                      <a:cubicBezTo>
                        <a:pt x="582961" y="39942"/>
                        <a:pt x="598542" y="42795"/>
                        <a:pt x="604995" y="54023"/>
                      </a:cubicBezTo>
                      <a:cubicBezTo>
                        <a:pt x="611449" y="65159"/>
                        <a:pt x="606102" y="79977"/>
                        <a:pt x="589138" y="98015"/>
                      </a:cubicBezTo>
                      <a:cubicBezTo>
                        <a:pt x="586004" y="101328"/>
                        <a:pt x="582500" y="104642"/>
                        <a:pt x="578813" y="107955"/>
                      </a:cubicBezTo>
                      <a:cubicBezTo>
                        <a:pt x="582500" y="111360"/>
                        <a:pt x="586004" y="114673"/>
                        <a:pt x="589138" y="117894"/>
                      </a:cubicBezTo>
                      <a:cubicBezTo>
                        <a:pt x="606102" y="135933"/>
                        <a:pt x="611449" y="150750"/>
                        <a:pt x="604995" y="161978"/>
                      </a:cubicBezTo>
                      <a:cubicBezTo>
                        <a:pt x="600662" y="169433"/>
                        <a:pt x="592365" y="173114"/>
                        <a:pt x="580196" y="173114"/>
                      </a:cubicBezTo>
                      <a:cubicBezTo>
                        <a:pt x="574111" y="173114"/>
                        <a:pt x="566920" y="172194"/>
                        <a:pt x="558807" y="170261"/>
                      </a:cubicBezTo>
                      <a:cubicBezTo>
                        <a:pt x="554474" y="169249"/>
                        <a:pt x="549772" y="167868"/>
                        <a:pt x="544978" y="166304"/>
                      </a:cubicBezTo>
                      <a:cubicBezTo>
                        <a:pt x="538985" y="194742"/>
                        <a:pt x="527922" y="216001"/>
                        <a:pt x="511328" y="216001"/>
                      </a:cubicBezTo>
                      <a:cubicBezTo>
                        <a:pt x="494641" y="216001"/>
                        <a:pt x="483670" y="194742"/>
                        <a:pt x="477585" y="166304"/>
                      </a:cubicBezTo>
                      <a:cubicBezTo>
                        <a:pt x="472791" y="167868"/>
                        <a:pt x="468181" y="169249"/>
                        <a:pt x="463756" y="170261"/>
                      </a:cubicBezTo>
                      <a:cubicBezTo>
                        <a:pt x="455643" y="172194"/>
                        <a:pt x="448544" y="173114"/>
                        <a:pt x="442367" y="173114"/>
                      </a:cubicBezTo>
                      <a:cubicBezTo>
                        <a:pt x="430198" y="173114"/>
                        <a:pt x="421901" y="169433"/>
                        <a:pt x="417660" y="161978"/>
                      </a:cubicBezTo>
                      <a:cubicBezTo>
                        <a:pt x="411114" y="150750"/>
                        <a:pt x="416461" y="135933"/>
                        <a:pt x="433517" y="117894"/>
                      </a:cubicBezTo>
                      <a:cubicBezTo>
                        <a:pt x="436559" y="114673"/>
                        <a:pt x="440063" y="111360"/>
                        <a:pt x="443750" y="107955"/>
                      </a:cubicBezTo>
                      <a:cubicBezTo>
                        <a:pt x="440063" y="104642"/>
                        <a:pt x="436559" y="101328"/>
                        <a:pt x="433517" y="98015"/>
                      </a:cubicBezTo>
                      <a:cubicBezTo>
                        <a:pt x="416461" y="79977"/>
                        <a:pt x="411114" y="65159"/>
                        <a:pt x="417660" y="54023"/>
                      </a:cubicBezTo>
                      <a:cubicBezTo>
                        <a:pt x="424113" y="42795"/>
                        <a:pt x="439602" y="39942"/>
                        <a:pt x="463756" y="45648"/>
                      </a:cubicBezTo>
                      <a:cubicBezTo>
                        <a:pt x="468181" y="46753"/>
                        <a:pt x="472791" y="48133"/>
                        <a:pt x="477585" y="49698"/>
                      </a:cubicBezTo>
                      <a:cubicBezTo>
                        <a:pt x="483670" y="21260"/>
                        <a:pt x="494641" y="0"/>
                        <a:pt x="511328" y="0"/>
                      </a:cubicBezTo>
                      <a:close/>
                      <a:moveTo>
                        <a:pt x="245850" y="0"/>
                      </a:moveTo>
                      <a:lnTo>
                        <a:pt x="265467" y="0"/>
                      </a:lnTo>
                      <a:lnTo>
                        <a:pt x="265467" y="19617"/>
                      </a:lnTo>
                      <a:lnTo>
                        <a:pt x="245850" y="19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26" name="Text2">
                <a:extLst>
                  <a:ext uri="{FF2B5EF4-FFF2-40B4-BE49-F238E27FC236}">
                    <a16:creationId xmlns:a16="http://schemas.microsoft.com/office/drawing/2014/main" id="{131016E4-7EF0-4406-BDCE-28423C5FAC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4556" y="1634740"/>
                <a:ext cx="1731075" cy="598046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algn="ctr"/>
                <a:r>
                  <a:rPr lang="zh-CN" altLang="en-US" sz="1200" b="1" i="0" dirty="0">
                    <a:solidFill>
                      <a:srgbClr val="00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刘瑞、林纯 </a:t>
                </a:r>
                <a:endParaRPr lang="en-US" altLang="zh-CN" sz="1200" b="1" i="0" dirty="0">
                  <a:solidFill>
                    <a:srgbClr val="00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0" lvl="1" algn="ctr"/>
                <a:r>
                  <a:rPr lang="en-US" altLang="zh-CN" sz="1200" b="0" i="0" dirty="0">
                    <a:solidFill>
                      <a:srgbClr val="00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3621232</a:t>
                </a:r>
              </a:p>
            </p:txBody>
          </p:sp>
        </p:grp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BA9526DD-A716-4448-9A9D-C1139FA107CD}"/>
                </a:ext>
              </a:extLst>
            </p:cNvPr>
            <p:cNvGrpSpPr/>
            <p:nvPr/>
          </p:nvGrpSpPr>
          <p:grpSpPr>
            <a:xfrm>
              <a:off x="4797694" y="2269328"/>
              <a:ext cx="1731075" cy="1881222"/>
              <a:chOff x="6882347" y="266694"/>
              <a:chExt cx="1731075" cy="1881222"/>
            </a:xfrm>
          </p:grpSpPr>
          <p:sp>
            <p:nvSpPr>
              <p:cNvPr id="117" name="Bullet3">
                <a:extLst>
                  <a:ext uri="{FF2B5EF4-FFF2-40B4-BE49-F238E27FC236}">
                    <a16:creationId xmlns:a16="http://schemas.microsoft.com/office/drawing/2014/main" id="{2FF86690-8FF4-42F4-B4A7-2580591FA61B}"/>
                  </a:ext>
                </a:extLst>
              </p:cNvPr>
              <p:cNvSpPr/>
              <p:nvPr/>
            </p:nvSpPr>
            <p:spPr>
              <a:xfrm>
                <a:off x="6887959" y="1078844"/>
                <a:ext cx="1719851" cy="51317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文史哲社学科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资源与服务中心 </a:t>
                </a:r>
              </a:p>
            </p:txBody>
          </p:sp>
          <p:grpSp>
            <p:nvGrpSpPr>
              <p:cNvPr id="118" name="组合 117">
                <a:extLst>
                  <a:ext uri="{FF2B5EF4-FFF2-40B4-BE49-F238E27FC236}">
                    <a16:creationId xmlns:a16="http://schemas.microsoft.com/office/drawing/2014/main" id="{F72B9875-0F00-4371-BBF1-6B5A875B011A}"/>
                  </a:ext>
                </a:extLst>
              </p:cNvPr>
              <p:cNvGrpSpPr/>
              <p:nvPr/>
            </p:nvGrpSpPr>
            <p:grpSpPr>
              <a:xfrm>
                <a:off x="7381415" y="266694"/>
                <a:ext cx="732945" cy="732945"/>
                <a:chOff x="4178303" y="1689100"/>
                <a:chExt cx="787400" cy="787400"/>
              </a:xfrm>
            </p:grpSpPr>
            <p:grpSp>
              <p:nvGrpSpPr>
                <p:cNvPr id="120" name="组合 119">
                  <a:extLst>
                    <a:ext uri="{FF2B5EF4-FFF2-40B4-BE49-F238E27FC236}">
                      <a16:creationId xmlns:a16="http://schemas.microsoft.com/office/drawing/2014/main" id="{6332C917-F4F0-4614-9A91-BF07F22296F1}"/>
                    </a:ext>
                  </a:extLst>
                </p:cNvPr>
                <p:cNvGrpSpPr/>
                <p:nvPr/>
              </p:nvGrpSpPr>
              <p:grpSpPr>
                <a:xfrm>
                  <a:off x="417830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122" name="椭圆 121">
                    <a:extLst>
                      <a:ext uri="{FF2B5EF4-FFF2-40B4-BE49-F238E27FC236}">
                        <a16:creationId xmlns:a16="http://schemas.microsoft.com/office/drawing/2014/main" id="{D3CC4902-BBA7-4338-A8BC-7B5819F2BFA8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123" name="椭圆 122">
                    <a:extLst>
                      <a:ext uri="{FF2B5EF4-FFF2-40B4-BE49-F238E27FC236}">
                        <a16:creationId xmlns:a16="http://schemas.microsoft.com/office/drawing/2014/main" id="{F631D36B-C4ED-43BF-B6FF-BD7F9530DB55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121" name="Icon3">
                  <a:extLst>
                    <a:ext uri="{FF2B5EF4-FFF2-40B4-BE49-F238E27FC236}">
                      <a16:creationId xmlns:a16="http://schemas.microsoft.com/office/drawing/2014/main" id="{E76383E2-AB87-495E-9C94-A0385E4C1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9953" y="1946950"/>
                  <a:ext cx="284092" cy="271695"/>
                </a:xfrm>
                <a:custGeom>
                  <a:avLst/>
                  <a:gdLst>
                    <a:gd name="connsiteX0" fmla="*/ 12448 w 608574"/>
                    <a:gd name="connsiteY0" fmla="*/ 502357 h 582020"/>
                    <a:gd name="connsiteX1" fmla="*/ 596126 w 608574"/>
                    <a:gd name="connsiteY1" fmla="*/ 502357 h 582020"/>
                    <a:gd name="connsiteX2" fmla="*/ 608574 w 608574"/>
                    <a:gd name="connsiteY2" fmla="*/ 514330 h 582020"/>
                    <a:gd name="connsiteX3" fmla="*/ 608574 w 608574"/>
                    <a:gd name="connsiteY3" fmla="*/ 569587 h 582020"/>
                    <a:gd name="connsiteX4" fmla="*/ 596126 w 608574"/>
                    <a:gd name="connsiteY4" fmla="*/ 582020 h 582020"/>
                    <a:gd name="connsiteX5" fmla="*/ 12448 w 608574"/>
                    <a:gd name="connsiteY5" fmla="*/ 582020 h 582020"/>
                    <a:gd name="connsiteX6" fmla="*/ 0 w 608574"/>
                    <a:gd name="connsiteY6" fmla="*/ 569587 h 582020"/>
                    <a:gd name="connsiteX7" fmla="*/ 0 w 608574"/>
                    <a:gd name="connsiteY7" fmla="*/ 514330 h 582020"/>
                    <a:gd name="connsiteX8" fmla="*/ 12448 w 608574"/>
                    <a:gd name="connsiteY8" fmla="*/ 502357 h 582020"/>
                    <a:gd name="connsiteX9" fmla="*/ 501148 w 608574"/>
                    <a:gd name="connsiteY9" fmla="*/ 207769 h 582020"/>
                    <a:gd name="connsiteX10" fmla="*/ 568965 w 608574"/>
                    <a:gd name="connsiteY10" fmla="*/ 207769 h 582020"/>
                    <a:gd name="connsiteX11" fmla="*/ 568965 w 608574"/>
                    <a:gd name="connsiteY11" fmla="*/ 473410 h 582020"/>
                    <a:gd name="connsiteX12" fmla="*/ 501148 w 608574"/>
                    <a:gd name="connsiteY12" fmla="*/ 473410 h 582020"/>
                    <a:gd name="connsiteX13" fmla="*/ 347598 w 608574"/>
                    <a:gd name="connsiteY13" fmla="*/ 207769 h 582020"/>
                    <a:gd name="connsiteX14" fmla="*/ 414971 w 608574"/>
                    <a:gd name="connsiteY14" fmla="*/ 207769 h 582020"/>
                    <a:gd name="connsiteX15" fmla="*/ 414971 w 608574"/>
                    <a:gd name="connsiteY15" fmla="*/ 473410 h 582020"/>
                    <a:gd name="connsiteX16" fmla="*/ 347598 w 608574"/>
                    <a:gd name="connsiteY16" fmla="*/ 473410 h 582020"/>
                    <a:gd name="connsiteX17" fmla="*/ 194122 w 608574"/>
                    <a:gd name="connsiteY17" fmla="*/ 207769 h 582020"/>
                    <a:gd name="connsiteX18" fmla="*/ 261421 w 608574"/>
                    <a:gd name="connsiteY18" fmla="*/ 207769 h 582020"/>
                    <a:gd name="connsiteX19" fmla="*/ 261421 w 608574"/>
                    <a:gd name="connsiteY19" fmla="*/ 473410 h 582020"/>
                    <a:gd name="connsiteX20" fmla="*/ 194122 w 608574"/>
                    <a:gd name="connsiteY20" fmla="*/ 473410 h 582020"/>
                    <a:gd name="connsiteX21" fmla="*/ 40127 w 608574"/>
                    <a:gd name="connsiteY21" fmla="*/ 207769 h 582020"/>
                    <a:gd name="connsiteX22" fmla="*/ 107870 w 608574"/>
                    <a:gd name="connsiteY22" fmla="*/ 207769 h 582020"/>
                    <a:gd name="connsiteX23" fmla="*/ 107870 w 608574"/>
                    <a:gd name="connsiteY23" fmla="*/ 473410 h 582020"/>
                    <a:gd name="connsiteX24" fmla="*/ 40127 w 608574"/>
                    <a:gd name="connsiteY24" fmla="*/ 473410 h 582020"/>
                    <a:gd name="connsiteX25" fmla="*/ 300138 w 608574"/>
                    <a:gd name="connsiteY25" fmla="*/ 1035 h 582020"/>
                    <a:gd name="connsiteX26" fmla="*/ 308436 w 608574"/>
                    <a:gd name="connsiteY26" fmla="*/ 1035 h 582020"/>
                    <a:gd name="connsiteX27" fmla="*/ 581834 w 608574"/>
                    <a:gd name="connsiteY27" fmla="*/ 102787 h 582020"/>
                    <a:gd name="connsiteX28" fmla="*/ 589671 w 608574"/>
                    <a:gd name="connsiteY28" fmla="*/ 114298 h 582020"/>
                    <a:gd name="connsiteX29" fmla="*/ 589671 w 608574"/>
                    <a:gd name="connsiteY29" fmla="*/ 115679 h 582020"/>
                    <a:gd name="connsiteX30" fmla="*/ 596126 w 608574"/>
                    <a:gd name="connsiteY30" fmla="*/ 115679 h 582020"/>
                    <a:gd name="connsiteX31" fmla="*/ 608574 w 608574"/>
                    <a:gd name="connsiteY31" fmla="*/ 127650 h 582020"/>
                    <a:gd name="connsiteX32" fmla="*/ 608574 w 608574"/>
                    <a:gd name="connsiteY32" fmla="*/ 168166 h 582020"/>
                    <a:gd name="connsiteX33" fmla="*/ 596126 w 608574"/>
                    <a:gd name="connsiteY33" fmla="*/ 180598 h 582020"/>
                    <a:gd name="connsiteX34" fmla="*/ 12448 w 608574"/>
                    <a:gd name="connsiteY34" fmla="*/ 180598 h 582020"/>
                    <a:gd name="connsiteX35" fmla="*/ 0 w 608574"/>
                    <a:gd name="connsiteY35" fmla="*/ 168166 h 582020"/>
                    <a:gd name="connsiteX36" fmla="*/ 0 w 608574"/>
                    <a:gd name="connsiteY36" fmla="*/ 127650 h 582020"/>
                    <a:gd name="connsiteX37" fmla="*/ 12448 w 608574"/>
                    <a:gd name="connsiteY37" fmla="*/ 115679 h 582020"/>
                    <a:gd name="connsiteX38" fmla="*/ 18903 w 608574"/>
                    <a:gd name="connsiteY38" fmla="*/ 115679 h 582020"/>
                    <a:gd name="connsiteX39" fmla="*/ 18903 w 608574"/>
                    <a:gd name="connsiteY39" fmla="*/ 114298 h 582020"/>
                    <a:gd name="connsiteX40" fmla="*/ 26740 w 608574"/>
                    <a:gd name="connsiteY40" fmla="*/ 102787 h 58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608574" h="582020">
                      <a:moveTo>
                        <a:pt x="12448" y="502357"/>
                      </a:moveTo>
                      <a:lnTo>
                        <a:pt x="596126" y="502357"/>
                      </a:lnTo>
                      <a:cubicBezTo>
                        <a:pt x="603042" y="502357"/>
                        <a:pt x="608574" y="507883"/>
                        <a:pt x="608574" y="514330"/>
                      </a:cubicBezTo>
                      <a:lnTo>
                        <a:pt x="608574" y="569587"/>
                      </a:lnTo>
                      <a:cubicBezTo>
                        <a:pt x="608574" y="576494"/>
                        <a:pt x="603042" y="582020"/>
                        <a:pt x="596126" y="582020"/>
                      </a:cubicBezTo>
                      <a:lnTo>
                        <a:pt x="12448" y="582020"/>
                      </a:lnTo>
                      <a:cubicBezTo>
                        <a:pt x="5532" y="582020"/>
                        <a:pt x="0" y="576494"/>
                        <a:pt x="0" y="569587"/>
                      </a:cubicBezTo>
                      <a:lnTo>
                        <a:pt x="0" y="514330"/>
                      </a:lnTo>
                      <a:cubicBezTo>
                        <a:pt x="0" y="507883"/>
                        <a:pt x="5532" y="502357"/>
                        <a:pt x="12448" y="502357"/>
                      </a:cubicBezTo>
                      <a:close/>
                      <a:moveTo>
                        <a:pt x="501148" y="207769"/>
                      </a:moveTo>
                      <a:lnTo>
                        <a:pt x="568965" y="207769"/>
                      </a:lnTo>
                      <a:lnTo>
                        <a:pt x="568965" y="473410"/>
                      </a:lnTo>
                      <a:lnTo>
                        <a:pt x="501148" y="473410"/>
                      </a:lnTo>
                      <a:close/>
                      <a:moveTo>
                        <a:pt x="347598" y="207769"/>
                      </a:moveTo>
                      <a:lnTo>
                        <a:pt x="414971" y="207769"/>
                      </a:lnTo>
                      <a:lnTo>
                        <a:pt x="414971" y="473410"/>
                      </a:lnTo>
                      <a:lnTo>
                        <a:pt x="347598" y="473410"/>
                      </a:lnTo>
                      <a:close/>
                      <a:moveTo>
                        <a:pt x="194122" y="207769"/>
                      </a:moveTo>
                      <a:lnTo>
                        <a:pt x="261421" y="207769"/>
                      </a:lnTo>
                      <a:lnTo>
                        <a:pt x="261421" y="473410"/>
                      </a:lnTo>
                      <a:lnTo>
                        <a:pt x="194122" y="473410"/>
                      </a:lnTo>
                      <a:close/>
                      <a:moveTo>
                        <a:pt x="40127" y="207769"/>
                      </a:moveTo>
                      <a:lnTo>
                        <a:pt x="107870" y="207769"/>
                      </a:lnTo>
                      <a:lnTo>
                        <a:pt x="107870" y="473410"/>
                      </a:lnTo>
                      <a:lnTo>
                        <a:pt x="40127" y="473410"/>
                      </a:lnTo>
                      <a:close/>
                      <a:moveTo>
                        <a:pt x="300138" y="1035"/>
                      </a:moveTo>
                      <a:cubicBezTo>
                        <a:pt x="302904" y="-346"/>
                        <a:pt x="305670" y="-346"/>
                        <a:pt x="308436" y="1035"/>
                      </a:cubicBezTo>
                      <a:lnTo>
                        <a:pt x="581834" y="102787"/>
                      </a:lnTo>
                      <a:cubicBezTo>
                        <a:pt x="586444" y="104629"/>
                        <a:pt x="589671" y="109233"/>
                        <a:pt x="589671" y="114298"/>
                      </a:cubicBezTo>
                      <a:lnTo>
                        <a:pt x="589671" y="115679"/>
                      </a:lnTo>
                      <a:lnTo>
                        <a:pt x="596126" y="115679"/>
                      </a:lnTo>
                      <a:cubicBezTo>
                        <a:pt x="603042" y="115679"/>
                        <a:pt x="608574" y="121204"/>
                        <a:pt x="608574" y="127650"/>
                      </a:cubicBezTo>
                      <a:lnTo>
                        <a:pt x="608574" y="168166"/>
                      </a:lnTo>
                      <a:cubicBezTo>
                        <a:pt x="608574" y="175073"/>
                        <a:pt x="603042" y="180598"/>
                        <a:pt x="596126" y="180598"/>
                      </a:cubicBezTo>
                      <a:lnTo>
                        <a:pt x="12448" y="180598"/>
                      </a:lnTo>
                      <a:cubicBezTo>
                        <a:pt x="5532" y="180598"/>
                        <a:pt x="0" y="175073"/>
                        <a:pt x="0" y="168166"/>
                      </a:cubicBezTo>
                      <a:lnTo>
                        <a:pt x="0" y="127650"/>
                      </a:lnTo>
                      <a:cubicBezTo>
                        <a:pt x="0" y="121204"/>
                        <a:pt x="5532" y="115679"/>
                        <a:pt x="12448" y="115679"/>
                      </a:cubicBezTo>
                      <a:lnTo>
                        <a:pt x="18903" y="115679"/>
                      </a:lnTo>
                      <a:lnTo>
                        <a:pt x="18903" y="114298"/>
                      </a:lnTo>
                      <a:cubicBezTo>
                        <a:pt x="18903" y="109233"/>
                        <a:pt x="22130" y="104629"/>
                        <a:pt x="26740" y="102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19" name="Text3">
                <a:extLst>
                  <a:ext uri="{FF2B5EF4-FFF2-40B4-BE49-F238E27FC236}">
                    <a16:creationId xmlns:a16="http://schemas.microsoft.com/office/drawing/2014/main" id="{005D7AEB-31AA-4215-A688-987ADF0683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2347" y="1634740"/>
                <a:ext cx="1731075" cy="513176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lvl="1" algn="ctr">
                  <a:defRPr sz="1200" b="0" i="0">
                    <a:solidFill>
                      <a:srgbClr val="00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zh-CN" altLang="en-US" b="1" dirty="0"/>
                  <a:t>曾艳、刘浩天、刘思瑶 </a:t>
                </a:r>
                <a:endParaRPr lang="en-US" altLang="zh-CN" b="1" dirty="0"/>
              </a:p>
              <a:p>
                <a:pPr lvl="1"/>
                <a:r>
                  <a:rPr lang="en-US" altLang="zh-CN" dirty="0"/>
                  <a:t>3621225</a:t>
                </a: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61B7DC-34A9-49EC-89EC-86D39C4F720B}"/>
                </a:ext>
              </a:extLst>
            </p:cNvPr>
            <p:cNvGrpSpPr/>
            <p:nvPr/>
          </p:nvGrpSpPr>
          <p:grpSpPr>
            <a:xfrm>
              <a:off x="6835097" y="2269328"/>
              <a:ext cx="1731075" cy="1881222"/>
              <a:chOff x="4062855" y="2269328"/>
              <a:chExt cx="1731075" cy="1881222"/>
            </a:xfrm>
          </p:grpSpPr>
          <p:sp>
            <p:nvSpPr>
              <p:cNvPr id="110" name="Bullet4">
                <a:extLst>
                  <a:ext uri="{FF2B5EF4-FFF2-40B4-BE49-F238E27FC236}">
                    <a16:creationId xmlns:a16="http://schemas.microsoft.com/office/drawing/2014/main" id="{64A4F3B7-AFE2-4090-A0B1-1A2A2296EDA5}"/>
                  </a:ext>
                </a:extLst>
              </p:cNvPr>
              <p:cNvSpPr/>
              <p:nvPr/>
            </p:nvSpPr>
            <p:spPr>
              <a:xfrm>
                <a:off x="4068467" y="3081478"/>
                <a:ext cx="1719851" cy="51317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经管学科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资源与服务中心 </a:t>
                </a:r>
              </a:p>
            </p:txBody>
          </p:sp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0254E1FE-5A1E-4270-A473-EF807223EA22}"/>
                  </a:ext>
                </a:extLst>
              </p:cNvPr>
              <p:cNvGrpSpPr/>
              <p:nvPr/>
            </p:nvGrpSpPr>
            <p:grpSpPr>
              <a:xfrm>
                <a:off x="4561923" y="2269328"/>
                <a:ext cx="732945" cy="732945"/>
                <a:chOff x="5759453" y="1689100"/>
                <a:chExt cx="787400" cy="787400"/>
              </a:xfrm>
            </p:grpSpPr>
            <p:grpSp>
              <p:nvGrpSpPr>
                <p:cNvPr id="113" name="组合 112">
                  <a:extLst>
                    <a:ext uri="{FF2B5EF4-FFF2-40B4-BE49-F238E27FC236}">
                      <a16:creationId xmlns:a16="http://schemas.microsoft.com/office/drawing/2014/main" id="{CC212BD2-93E1-41A0-ABB5-A05F58283169}"/>
                    </a:ext>
                  </a:extLst>
                </p:cNvPr>
                <p:cNvGrpSpPr/>
                <p:nvPr/>
              </p:nvGrpSpPr>
              <p:grpSpPr>
                <a:xfrm>
                  <a:off x="575945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115" name="椭圆 114">
                    <a:extLst>
                      <a:ext uri="{FF2B5EF4-FFF2-40B4-BE49-F238E27FC236}">
                        <a16:creationId xmlns:a16="http://schemas.microsoft.com/office/drawing/2014/main" id="{72CD4DC4-C93B-43CE-8B0C-781FAB207F71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116" name="椭圆 115">
                    <a:extLst>
                      <a:ext uri="{FF2B5EF4-FFF2-40B4-BE49-F238E27FC236}">
                        <a16:creationId xmlns:a16="http://schemas.microsoft.com/office/drawing/2014/main" id="{ADA94DA2-6D3F-4F2A-BE91-0B4F87227BF7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114" name="Icon4">
                  <a:extLst>
                    <a:ext uri="{FF2B5EF4-FFF2-40B4-BE49-F238E27FC236}">
                      <a16:creationId xmlns:a16="http://schemas.microsoft.com/office/drawing/2014/main" id="{2487DD4D-F51F-413E-8769-A86FE84051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0690" y="1960311"/>
                  <a:ext cx="244919" cy="244978"/>
                </a:xfrm>
                <a:custGeom>
                  <a:avLst/>
                  <a:gdLst>
                    <a:gd name="connsiteX0" fmla="*/ 400216 w 606080"/>
                    <a:gd name="connsiteY0" fmla="*/ 404676 h 606225"/>
                    <a:gd name="connsiteX1" fmla="*/ 436274 w 606080"/>
                    <a:gd name="connsiteY1" fmla="*/ 404676 h 606225"/>
                    <a:gd name="connsiteX2" fmla="*/ 450839 w 606080"/>
                    <a:gd name="connsiteY2" fmla="*/ 419242 h 606225"/>
                    <a:gd name="connsiteX3" fmla="*/ 450839 w 606080"/>
                    <a:gd name="connsiteY3" fmla="*/ 455350 h 606225"/>
                    <a:gd name="connsiteX4" fmla="*/ 436274 w 606080"/>
                    <a:gd name="connsiteY4" fmla="*/ 469916 h 606225"/>
                    <a:gd name="connsiteX5" fmla="*/ 400216 w 606080"/>
                    <a:gd name="connsiteY5" fmla="*/ 469916 h 606225"/>
                    <a:gd name="connsiteX6" fmla="*/ 385650 w 606080"/>
                    <a:gd name="connsiteY6" fmla="*/ 455350 h 606225"/>
                    <a:gd name="connsiteX7" fmla="*/ 385650 w 606080"/>
                    <a:gd name="connsiteY7" fmla="*/ 419242 h 606225"/>
                    <a:gd name="connsiteX8" fmla="*/ 400216 w 606080"/>
                    <a:gd name="connsiteY8" fmla="*/ 404676 h 606225"/>
                    <a:gd name="connsiteX9" fmla="*/ 400216 w 606080"/>
                    <a:gd name="connsiteY9" fmla="*/ 271776 h 606225"/>
                    <a:gd name="connsiteX10" fmla="*/ 436274 w 606080"/>
                    <a:gd name="connsiteY10" fmla="*/ 271776 h 606225"/>
                    <a:gd name="connsiteX11" fmla="*/ 450839 w 606080"/>
                    <a:gd name="connsiteY11" fmla="*/ 286342 h 606225"/>
                    <a:gd name="connsiteX12" fmla="*/ 450839 w 606080"/>
                    <a:gd name="connsiteY12" fmla="*/ 322402 h 606225"/>
                    <a:gd name="connsiteX13" fmla="*/ 436274 w 606080"/>
                    <a:gd name="connsiteY13" fmla="*/ 337016 h 606225"/>
                    <a:gd name="connsiteX14" fmla="*/ 400216 w 606080"/>
                    <a:gd name="connsiteY14" fmla="*/ 337016 h 606225"/>
                    <a:gd name="connsiteX15" fmla="*/ 385650 w 606080"/>
                    <a:gd name="connsiteY15" fmla="*/ 322402 h 606225"/>
                    <a:gd name="connsiteX16" fmla="*/ 385650 w 606080"/>
                    <a:gd name="connsiteY16" fmla="*/ 286342 h 606225"/>
                    <a:gd name="connsiteX17" fmla="*/ 400216 w 606080"/>
                    <a:gd name="connsiteY17" fmla="*/ 271776 h 606225"/>
                    <a:gd name="connsiteX18" fmla="*/ 145723 w 606080"/>
                    <a:gd name="connsiteY18" fmla="*/ 257019 h 606225"/>
                    <a:gd name="connsiteX19" fmla="*/ 194116 w 606080"/>
                    <a:gd name="connsiteY19" fmla="*/ 257019 h 606225"/>
                    <a:gd name="connsiteX20" fmla="*/ 217269 w 606080"/>
                    <a:gd name="connsiteY20" fmla="*/ 280174 h 606225"/>
                    <a:gd name="connsiteX21" fmla="*/ 217269 w 606080"/>
                    <a:gd name="connsiteY21" fmla="*/ 328570 h 606225"/>
                    <a:gd name="connsiteX22" fmla="*/ 194116 w 606080"/>
                    <a:gd name="connsiteY22" fmla="*/ 351725 h 606225"/>
                    <a:gd name="connsiteX23" fmla="*/ 145723 w 606080"/>
                    <a:gd name="connsiteY23" fmla="*/ 351725 h 606225"/>
                    <a:gd name="connsiteX24" fmla="*/ 122570 w 606080"/>
                    <a:gd name="connsiteY24" fmla="*/ 328570 h 606225"/>
                    <a:gd name="connsiteX25" fmla="*/ 122570 w 606080"/>
                    <a:gd name="connsiteY25" fmla="*/ 280174 h 606225"/>
                    <a:gd name="connsiteX26" fmla="*/ 145723 w 606080"/>
                    <a:gd name="connsiteY26" fmla="*/ 257019 h 606225"/>
                    <a:gd name="connsiteX27" fmla="*/ 400216 w 606080"/>
                    <a:gd name="connsiteY27" fmla="*/ 135222 h 606225"/>
                    <a:gd name="connsiteX28" fmla="*/ 436274 w 606080"/>
                    <a:gd name="connsiteY28" fmla="*/ 135222 h 606225"/>
                    <a:gd name="connsiteX29" fmla="*/ 450839 w 606080"/>
                    <a:gd name="connsiteY29" fmla="*/ 149788 h 606225"/>
                    <a:gd name="connsiteX30" fmla="*/ 450839 w 606080"/>
                    <a:gd name="connsiteY30" fmla="*/ 185848 h 606225"/>
                    <a:gd name="connsiteX31" fmla="*/ 436274 w 606080"/>
                    <a:gd name="connsiteY31" fmla="*/ 200415 h 606225"/>
                    <a:gd name="connsiteX32" fmla="*/ 400216 w 606080"/>
                    <a:gd name="connsiteY32" fmla="*/ 200415 h 606225"/>
                    <a:gd name="connsiteX33" fmla="*/ 385650 w 606080"/>
                    <a:gd name="connsiteY33" fmla="*/ 185848 h 606225"/>
                    <a:gd name="connsiteX34" fmla="*/ 385650 w 606080"/>
                    <a:gd name="connsiteY34" fmla="*/ 149788 h 606225"/>
                    <a:gd name="connsiteX35" fmla="*/ 400216 w 606080"/>
                    <a:gd name="connsiteY35" fmla="*/ 135222 h 606225"/>
                    <a:gd name="connsiteX36" fmla="*/ 400226 w 606080"/>
                    <a:gd name="connsiteY36" fmla="*/ 114079 h 606225"/>
                    <a:gd name="connsiteX37" fmla="*/ 364597 w 606080"/>
                    <a:gd name="connsiteY37" fmla="*/ 149765 h 606225"/>
                    <a:gd name="connsiteX38" fmla="*/ 364597 w 606080"/>
                    <a:gd name="connsiteY38" fmla="*/ 160157 h 606225"/>
                    <a:gd name="connsiteX39" fmla="*/ 300075 w 606080"/>
                    <a:gd name="connsiteY39" fmla="*/ 160157 h 606225"/>
                    <a:gd name="connsiteX40" fmla="*/ 275642 w 606080"/>
                    <a:gd name="connsiteY40" fmla="*/ 184644 h 606225"/>
                    <a:gd name="connsiteX41" fmla="*/ 275642 w 606080"/>
                    <a:gd name="connsiteY41" fmla="*/ 293883 h 606225"/>
                    <a:gd name="connsiteX42" fmla="*/ 238304 w 606080"/>
                    <a:gd name="connsiteY42" fmla="*/ 293883 h 606225"/>
                    <a:gd name="connsiteX43" fmla="*/ 238304 w 606080"/>
                    <a:gd name="connsiteY43" fmla="*/ 280168 h 606225"/>
                    <a:gd name="connsiteX44" fmla="*/ 194135 w 606080"/>
                    <a:gd name="connsiteY44" fmla="*/ 235989 h 606225"/>
                    <a:gd name="connsiteX45" fmla="*/ 145744 w 606080"/>
                    <a:gd name="connsiteY45" fmla="*/ 235989 h 606225"/>
                    <a:gd name="connsiteX46" fmla="*/ 101575 w 606080"/>
                    <a:gd name="connsiteY46" fmla="*/ 280168 h 606225"/>
                    <a:gd name="connsiteX47" fmla="*/ 101575 w 606080"/>
                    <a:gd name="connsiteY47" fmla="*/ 328572 h 606225"/>
                    <a:gd name="connsiteX48" fmla="*/ 145744 w 606080"/>
                    <a:gd name="connsiteY48" fmla="*/ 372751 h 606225"/>
                    <a:gd name="connsiteX49" fmla="*/ 194135 w 606080"/>
                    <a:gd name="connsiteY49" fmla="*/ 372751 h 606225"/>
                    <a:gd name="connsiteX50" fmla="*/ 238304 w 606080"/>
                    <a:gd name="connsiteY50" fmla="*/ 328572 h 606225"/>
                    <a:gd name="connsiteX51" fmla="*/ 238304 w 606080"/>
                    <a:gd name="connsiteY51" fmla="*/ 314905 h 606225"/>
                    <a:gd name="connsiteX52" fmla="*/ 275642 w 606080"/>
                    <a:gd name="connsiteY52" fmla="*/ 314905 h 606225"/>
                    <a:gd name="connsiteX53" fmla="*/ 275642 w 606080"/>
                    <a:gd name="connsiteY53" fmla="*/ 424049 h 606225"/>
                    <a:gd name="connsiteX54" fmla="*/ 300075 w 606080"/>
                    <a:gd name="connsiteY54" fmla="*/ 448535 h 606225"/>
                    <a:gd name="connsiteX55" fmla="*/ 364502 w 606080"/>
                    <a:gd name="connsiteY55" fmla="*/ 448535 h 606225"/>
                    <a:gd name="connsiteX56" fmla="*/ 364502 w 606080"/>
                    <a:gd name="connsiteY56" fmla="*/ 455274 h 606225"/>
                    <a:gd name="connsiteX57" fmla="*/ 400179 w 606080"/>
                    <a:gd name="connsiteY57" fmla="*/ 490959 h 606225"/>
                    <a:gd name="connsiteX58" fmla="*/ 436235 w 606080"/>
                    <a:gd name="connsiteY58" fmla="*/ 490959 h 606225"/>
                    <a:gd name="connsiteX59" fmla="*/ 471912 w 606080"/>
                    <a:gd name="connsiteY59" fmla="*/ 455274 h 606225"/>
                    <a:gd name="connsiteX60" fmla="*/ 471912 w 606080"/>
                    <a:gd name="connsiteY60" fmla="*/ 419209 h 606225"/>
                    <a:gd name="connsiteX61" fmla="*/ 436235 w 606080"/>
                    <a:gd name="connsiteY61" fmla="*/ 383571 h 606225"/>
                    <a:gd name="connsiteX62" fmla="*/ 400179 w 606080"/>
                    <a:gd name="connsiteY62" fmla="*/ 383571 h 606225"/>
                    <a:gd name="connsiteX63" fmla="*/ 364502 w 606080"/>
                    <a:gd name="connsiteY63" fmla="*/ 419209 h 606225"/>
                    <a:gd name="connsiteX64" fmla="*/ 364502 w 606080"/>
                    <a:gd name="connsiteY64" fmla="*/ 427513 h 606225"/>
                    <a:gd name="connsiteX65" fmla="*/ 300027 w 606080"/>
                    <a:gd name="connsiteY65" fmla="*/ 427513 h 606225"/>
                    <a:gd name="connsiteX66" fmla="*/ 296659 w 606080"/>
                    <a:gd name="connsiteY66" fmla="*/ 424144 h 606225"/>
                    <a:gd name="connsiteX67" fmla="*/ 296659 w 606080"/>
                    <a:gd name="connsiteY67" fmla="*/ 314905 h 606225"/>
                    <a:gd name="connsiteX68" fmla="*/ 364644 w 606080"/>
                    <a:gd name="connsiteY68" fmla="*/ 314905 h 606225"/>
                    <a:gd name="connsiteX69" fmla="*/ 364644 w 606080"/>
                    <a:gd name="connsiteY69" fmla="*/ 322403 h 606225"/>
                    <a:gd name="connsiteX70" fmla="*/ 400273 w 606080"/>
                    <a:gd name="connsiteY70" fmla="*/ 358088 h 606225"/>
                    <a:gd name="connsiteX71" fmla="*/ 436377 w 606080"/>
                    <a:gd name="connsiteY71" fmla="*/ 358088 h 606225"/>
                    <a:gd name="connsiteX72" fmla="*/ 472007 w 606080"/>
                    <a:gd name="connsiteY72" fmla="*/ 322403 h 606225"/>
                    <a:gd name="connsiteX73" fmla="*/ 472007 w 606080"/>
                    <a:gd name="connsiteY73" fmla="*/ 286338 h 606225"/>
                    <a:gd name="connsiteX74" fmla="*/ 436377 w 606080"/>
                    <a:gd name="connsiteY74" fmla="*/ 250700 h 606225"/>
                    <a:gd name="connsiteX75" fmla="*/ 400273 w 606080"/>
                    <a:gd name="connsiteY75" fmla="*/ 250700 h 606225"/>
                    <a:gd name="connsiteX76" fmla="*/ 364644 w 606080"/>
                    <a:gd name="connsiteY76" fmla="*/ 286338 h 606225"/>
                    <a:gd name="connsiteX77" fmla="*/ 364644 w 606080"/>
                    <a:gd name="connsiteY77" fmla="*/ 293883 h 606225"/>
                    <a:gd name="connsiteX78" fmla="*/ 296706 w 606080"/>
                    <a:gd name="connsiteY78" fmla="*/ 293883 h 606225"/>
                    <a:gd name="connsiteX79" fmla="*/ 296706 w 606080"/>
                    <a:gd name="connsiteY79" fmla="*/ 184644 h 606225"/>
                    <a:gd name="connsiteX80" fmla="*/ 300075 w 606080"/>
                    <a:gd name="connsiteY80" fmla="*/ 181274 h 606225"/>
                    <a:gd name="connsiteX81" fmla="*/ 364597 w 606080"/>
                    <a:gd name="connsiteY81" fmla="*/ 181274 h 606225"/>
                    <a:gd name="connsiteX82" fmla="*/ 364597 w 606080"/>
                    <a:gd name="connsiteY82" fmla="*/ 185877 h 606225"/>
                    <a:gd name="connsiteX83" fmla="*/ 400226 w 606080"/>
                    <a:gd name="connsiteY83" fmla="*/ 221563 h 606225"/>
                    <a:gd name="connsiteX84" fmla="*/ 436282 w 606080"/>
                    <a:gd name="connsiteY84" fmla="*/ 221563 h 606225"/>
                    <a:gd name="connsiteX85" fmla="*/ 471959 w 606080"/>
                    <a:gd name="connsiteY85" fmla="*/ 185877 h 606225"/>
                    <a:gd name="connsiteX86" fmla="*/ 471959 w 606080"/>
                    <a:gd name="connsiteY86" fmla="*/ 149765 h 606225"/>
                    <a:gd name="connsiteX87" fmla="*/ 436282 w 606080"/>
                    <a:gd name="connsiteY87" fmla="*/ 114079 h 606225"/>
                    <a:gd name="connsiteX88" fmla="*/ 303064 w 606080"/>
                    <a:gd name="connsiteY88" fmla="*/ 0 h 606225"/>
                    <a:gd name="connsiteX89" fmla="*/ 606080 w 606080"/>
                    <a:gd name="connsiteY89" fmla="*/ 303089 h 606225"/>
                    <a:gd name="connsiteX90" fmla="*/ 303064 w 606080"/>
                    <a:gd name="connsiteY90" fmla="*/ 606225 h 606225"/>
                    <a:gd name="connsiteX91" fmla="*/ 0 w 606080"/>
                    <a:gd name="connsiteY91" fmla="*/ 303089 h 606225"/>
                    <a:gd name="connsiteX92" fmla="*/ 303064 w 606080"/>
                    <a:gd name="connsiteY92" fmla="*/ 0 h 60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06080" h="606225">
                      <a:moveTo>
                        <a:pt x="400216" y="404676"/>
                      </a:moveTo>
                      <a:lnTo>
                        <a:pt x="436274" y="404676"/>
                      </a:lnTo>
                      <a:cubicBezTo>
                        <a:pt x="444339" y="404676"/>
                        <a:pt x="450839" y="411224"/>
                        <a:pt x="450839" y="419242"/>
                      </a:cubicBezTo>
                      <a:lnTo>
                        <a:pt x="450839" y="455350"/>
                      </a:lnTo>
                      <a:cubicBezTo>
                        <a:pt x="450839" y="463368"/>
                        <a:pt x="444339" y="469916"/>
                        <a:pt x="436274" y="469916"/>
                      </a:cubicBezTo>
                      <a:lnTo>
                        <a:pt x="400216" y="469916"/>
                      </a:lnTo>
                      <a:cubicBezTo>
                        <a:pt x="392150" y="469916"/>
                        <a:pt x="385650" y="463321"/>
                        <a:pt x="385650" y="455350"/>
                      </a:cubicBezTo>
                      <a:lnTo>
                        <a:pt x="385650" y="419242"/>
                      </a:lnTo>
                      <a:cubicBezTo>
                        <a:pt x="385650" y="411224"/>
                        <a:pt x="392150" y="404676"/>
                        <a:pt x="400216" y="404676"/>
                      </a:cubicBezTo>
                      <a:close/>
                      <a:moveTo>
                        <a:pt x="400216" y="271776"/>
                      </a:moveTo>
                      <a:lnTo>
                        <a:pt x="436274" y="271776"/>
                      </a:lnTo>
                      <a:cubicBezTo>
                        <a:pt x="444339" y="271776"/>
                        <a:pt x="450839" y="278276"/>
                        <a:pt x="450839" y="286342"/>
                      </a:cubicBezTo>
                      <a:lnTo>
                        <a:pt x="450839" y="322402"/>
                      </a:lnTo>
                      <a:cubicBezTo>
                        <a:pt x="450839" y="330468"/>
                        <a:pt x="444339" y="337016"/>
                        <a:pt x="436274" y="337016"/>
                      </a:cubicBezTo>
                      <a:lnTo>
                        <a:pt x="400216" y="337016"/>
                      </a:lnTo>
                      <a:cubicBezTo>
                        <a:pt x="392150" y="337016"/>
                        <a:pt x="385650" y="330468"/>
                        <a:pt x="385650" y="322402"/>
                      </a:cubicBezTo>
                      <a:lnTo>
                        <a:pt x="385650" y="286342"/>
                      </a:lnTo>
                      <a:cubicBezTo>
                        <a:pt x="385650" y="278276"/>
                        <a:pt x="392150" y="271776"/>
                        <a:pt x="400216" y="271776"/>
                      </a:cubicBezTo>
                      <a:close/>
                      <a:moveTo>
                        <a:pt x="145723" y="257019"/>
                      </a:moveTo>
                      <a:lnTo>
                        <a:pt x="194116" y="257019"/>
                      </a:lnTo>
                      <a:cubicBezTo>
                        <a:pt x="206832" y="257019"/>
                        <a:pt x="217222" y="267410"/>
                        <a:pt x="217269" y="280174"/>
                      </a:cubicBezTo>
                      <a:lnTo>
                        <a:pt x="217269" y="328570"/>
                      </a:lnTo>
                      <a:cubicBezTo>
                        <a:pt x="217269" y="341381"/>
                        <a:pt x="206926" y="351725"/>
                        <a:pt x="194116" y="351725"/>
                      </a:cubicBezTo>
                      <a:lnTo>
                        <a:pt x="145723" y="351725"/>
                      </a:lnTo>
                      <a:cubicBezTo>
                        <a:pt x="132960" y="351725"/>
                        <a:pt x="122570" y="341381"/>
                        <a:pt x="122570" y="328570"/>
                      </a:cubicBezTo>
                      <a:lnTo>
                        <a:pt x="122570" y="280174"/>
                      </a:lnTo>
                      <a:cubicBezTo>
                        <a:pt x="122570" y="267410"/>
                        <a:pt x="132960" y="257019"/>
                        <a:pt x="145723" y="257019"/>
                      </a:cubicBezTo>
                      <a:close/>
                      <a:moveTo>
                        <a:pt x="400216" y="135222"/>
                      </a:moveTo>
                      <a:lnTo>
                        <a:pt x="436274" y="135222"/>
                      </a:lnTo>
                      <a:cubicBezTo>
                        <a:pt x="444339" y="135222"/>
                        <a:pt x="450839" y="141770"/>
                        <a:pt x="450839" y="149788"/>
                      </a:cubicBezTo>
                      <a:lnTo>
                        <a:pt x="450839" y="185848"/>
                      </a:lnTo>
                      <a:cubicBezTo>
                        <a:pt x="450839" y="193914"/>
                        <a:pt x="444339" y="200415"/>
                        <a:pt x="436274" y="200415"/>
                      </a:cubicBezTo>
                      <a:lnTo>
                        <a:pt x="400216" y="200415"/>
                      </a:lnTo>
                      <a:cubicBezTo>
                        <a:pt x="392150" y="200415"/>
                        <a:pt x="385650" y="193914"/>
                        <a:pt x="385650" y="185848"/>
                      </a:cubicBezTo>
                      <a:lnTo>
                        <a:pt x="385650" y="149788"/>
                      </a:lnTo>
                      <a:cubicBezTo>
                        <a:pt x="385650" y="141722"/>
                        <a:pt x="392150" y="135222"/>
                        <a:pt x="400216" y="135222"/>
                      </a:cubicBezTo>
                      <a:close/>
                      <a:moveTo>
                        <a:pt x="400226" y="114079"/>
                      </a:moveTo>
                      <a:cubicBezTo>
                        <a:pt x="380585" y="114079"/>
                        <a:pt x="364597" y="130071"/>
                        <a:pt x="364597" y="149765"/>
                      </a:cubicBezTo>
                      <a:lnTo>
                        <a:pt x="364597" y="160157"/>
                      </a:lnTo>
                      <a:lnTo>
                        <a:pt x="300075" y="160157"/>
                      </a:lnTo>
                      <a:cubicBezTo>
                        <a:pt x="286601" y="160157"/>
                        <a:pt x="275642" y="171119"/>
                        <a:pt x="275642" y="184644"/>
                      </a:cubicBezTo>
                      <a:lnTo>
                        <a:pt x="275642" y="293883"/>
                      </a:lnTo>
                      <a:lnTo>
                        <a:pt x="238304" y="293883"/>
                      </a:lnTo>
                      <a:lnTo>
                        <a:pt x="238304" y="280168"/>
                      </a:lnTo>
                      <a:cubicBezTo>
                        <a:pt x="238304" y="255825"/>
                        <a:pt x="218521" y="235989"/>
                        <a:pt x="194135" y="235989"/>
                      </a:cubicBezTo>
                      <a:lnTo>
                        <a:pt x="145744" y="235989"/>
                      </a:lnTo>
                      <a:cubicBezTo>
                        <a:pt x="121406" y="235989"/>
                        <a:pt x="101575" y="255777"/>
                        <a:pt x="101575" y="280168"/>
                      </a:cubicBezTo>
                      <a:lnTo>
                        <a:pt x="101575" y="328572"/>
                      </a:lnTo>
                      <a:cubicBezTo>
                        <a:pt x="101575" y="352916"/>
                        <a:pt x="121358" y="372751"/>
                        <a:pt x="145744" y="372751"/>
                      </a:cubicBezTo>
                      <a:lnTo>
                        <a:pt x="194135" y="372751"/>
                      </a:lnTo>
                      <a:cubicBezTo>
                        <a:pt x="218473" y="372751"/>
                        <a:pt x="238304" y="353010"/>
                        <a:pt x="238304" y="328572"/>
                      </a:cubicBezTo>
                      <a:lnTo>
                        <a:pt x="238304" y="314905"/>
                      </a:lnTo>
                      <a:lnTo>
                        <a:pt x="275642" y="314905"/>
                      </a:lnTo>
                      <a:lnTo>
                        <a:pt x="275642" y="424049"/>
                      </a:lnTo>
                      <a:cubicBezTo>
                        <a:pt x="275642" y="437573"/>
                        <a:pt x="286601" y="448535"/>
                        <a:pt x="300075" y="448535"/>
                      </a:cubicBezTo>
                      <a:lnTo>
                        <a:pt x="364502" y="448535"/>
                      </a:lnTo>
                      <a:lnTo>
                        <a:pt x="364502" y="455274"/>
                      </a:lnTo>
                      <a:cubicBezTo>
                        <a:pt x="364502" y="474967"/>
                        <a:pt x="380490" y="490959"/>
                        <a:pt x="400179" y="490959"/>
                      </a:cubicBezTo>
                      <a:lnTo>
                        <a:pt x="436235" y="490959"/>
                      </a:lnTo>
                      <a:cubicBezTo>
                        <a:pt x="455924" y="490959"/>
                        <a:pt x="471912" y="474967"/>
                        <a:pt x="471912" y="455274"/>
                      </a:cubicBezTo>
                      <a:lnTo>
                        <a:pt x="471912" y="419209"/>
                      </a:lnTo>
                      <a:cubicBezTo>
                        <a:pt x="471912" y="399563"/>
                        <a:pt x="455924" y="383571"/>
                        <a:pt x="436235" y="383571"/>
                      </a:cubicBezTo>
                      <a:lnTo>
                        <a:pt x="400179" y="383571"/>
                      </a:lnTo>
                      <a:cubicBezTo>
                        <a:pt x="380490" y="383571"/>
                        <a:pt x="364502" y="399563"/>
                        <a:pt x="364502" y="419209"/>
                      </a:cubicBezTo>
                      <a:lnTo>
                        <a:pt x="364502" y="427513"/>
                      </a:lnTo>
                      <a:lnTo>
                        <a:pt x="300027" y="427513"/>
                      </a:lnTo>
                      <a:cubicBezTo>
                        <a:pt x="298177" y="427513"/>
                        <a:pt x="296659" y="426042"/>
                        <a:pt x="296659" y="424144"/>
                      </a:cubicBezTo>
                      <a:lnTo>
                        <a:pt x="296659" y="314905"/>
                      </a:lnTo>
                      <a:lnTo>
                        <a:pt x="364644" y="314905"/>
                      </a:lnTo>
                      <a:lnTo>
                        <a:pt x="364644" y="322403"/>
                      </a:lnTo>
                      <a:cubicBezTo>
                        <a:pt x="364644" y="342096"/>
                        <a:pt x="380632" y="358088"/>
                        <a:pt x="400273" y="358088"/>
                      </a:cubicBezTo>
                      <a:lnTo>
                        <a:pt x="436377" y="358088"/>
                      </a:lnTo>
                      <a:cubicBezTo>
                        <a:pt x="456019" y="358088"/>
                        <a:pt x="472007" y="342096"/>
                        <a:pt x="472007" y="322403"/>
                      </a:cubicBezTo>
                      <a:lnTo>
                        <a:pt x="472007" y="286338"/>
                      </a:lnTo>
                      <a:cubicBezTo>
                        <a:pt x="472007" y="266692"/>
                        <a:pt x="456019" y="250700"/>
                        <a:pt x="436377" y="250700"/>
                      </a:cubicBezTo>
                      <a:lnTo>
                        <a:pt x="400273" y="250700"/>
                      </a:lnTo>
                      <a:cubicBezTo>
                        <a:pt x="380632" y="250700"/>
                        <a:pt x="364644" y="266692"/>
                        <a:pt x="364644" y="286338"/>
                      </a:cubicBezTo>
                      <a:lnTo>
                        <a:pt x="364644" y="293883"/>
                      </a:lnTo>
                      <a:lnTo>
                        <a:pt x="296706" y="293883"/>
                      </a:lnTo>
                      <a:lnTo>
                        <a:pt x="296706" y="184644"/>
                      </a:lnTo>
                      <a:cubicBezTo>
                        <a:pt x="296706" y="182793"/>
                        <a:pt x="298177" y="181274"/>
                        <a:pt x="300075" y="181274"/>
                      </a:cubicBezTo>
                      <a:lnTo>
                        <a:pt x="364597" y="181274"/>
                      </a:lnTo>
                      <a:lnTo>
                        <a:pt x="364597" y="185877"/>
                      </a:lnTo>
                      <a:cubicBezTo>
                        <a:pt x="364597" y="205571"/>
                        <a:pt x="380585" y="221563"/>
                        <a:pt x="400226" y="221563"/>
                      </a:cubicBezTo>
                      <a:lnTo>
                        <a:pt x="436282" y="221563"/>
                      </a:lnTo>
                      <a:cubicBezTo>
                        <a:pt x="455971" y="221563"/>
                        <a:pt x="471959" y="205571"/>
                        <a:pt x="471959" y="185877"/>
                      </a:cubicBezTo>
                      <a:lnTo>
                        <a:pt x="471959" y="149765"/>
                      </a:lnTo>
                      <a:cubicBezTo>
                        <a:pt x="471959" y="130071"/>
                        <a:pt x="455971" y="114079"/>
                        <a:pt x="436282" y="114079"/>
                      </a:cubicBezTo>
                      <a:close/>
                      <a:moveTo>
                        <a:pt x="303064" y="0"/>
                      </a:moveTo>
                      <a:cubicBezTo>
                        <a:pt x="470489" y="0"/>
                        <a:pt x="606127" y="135718"/>
                        <a:pt x="606080" y="303089"/>
                      </a:cubicBezTo>
                      <a:cubicBezTo>
                        <a:pt x="606080" y="470507"/>
                        <a:pt x="470394" y="606225"/>
                        <a:pt x="303064" y="606225"/>
                      </a:cubicBezTo>
                      <a:cubicBezTo>
                        <a:pt x="135686" y="606225"/>
                        <a:pt x="0" y="470507"/>
                        <a:pt x="0" y="303089"/>
                      </a:cubicBezTo>
                      <a:cubicBezTo>
                        <a:pt x="0" y="135718"/>
                        <a:pt x="135686" y="0"/>
                        <a:pt x="3030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12" name="Text4">
                <a:extLst>
                  <a:ext uri="{FF2B5EF4-FFF2-40B4-BE49-F238E27FC236}">
                    <a16:creationId xmlns:a16="http://schemas.microsoft.com/office/drawing/2014/main" id="{96ADFAF6-0FEE-4989-97E4-1E4F9EB0F3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62855" y="3637374"/>
                <a:ext cx="1731075" cy="513176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lvl="1" algn="ctr">
                  <a:defRPr sz="1200" b="0" i="0">
                    <a:solidFill>
                      <a:srgbClr val="00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zh-CN" altLang="en-US" b="1" dirty="0"/>
                  <a:t>王婉、王倩 </a:t>
                </a:r>
                <a:endParaRPr lang="en-US" altLang="zh-CN" b="1" dirty="0"/>
              </a:p>
              <a:p>
                <a:pPr lvl="1"/>
                <a:r>
                  <a:rPr lang="en-US" altLang="zh-CN" dirty="0"/>
                  <a:t>3621235</a:t>
                </a:r>
              </a:p>
            </p:txBody>
          </p: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5F0BF471-2455-4E86-ADA8-7FE429D99427}"/>
                </a:ext>
              </a:extLst>
            </p:cNvPr>
            <p:cNvGrpSpPr/>
            <p:nvPr/>
          </p:nvGrpSpPr>
          <p:grpSpPr>
            <a:xfrm>
              <a:off x="5926093" y="256351"/>
              <a:ext cx="1731075" cy="1881222"/>
              <a:chOff x="5946256" y="2269328"/>
              <a:chExt cx="1731075" cy="1881222"/>
            </a:xfrm>
          </p:grpSpPr>
          <p:sp>
            <p:nvSpPr>
              <p:cNvPr id="103" name="Bullet5">
                <a:extLst>
                  <a:ext uri="{FF2B5EF4-FFF2-40B4-BE49-F238E27FC236}">
                    <a16:creationId xmlns:a16="http://schemas.microsoft.com/office/drawing/2014/main" id="{339B2562-620C-48B4-B4B8-40A228CF296D}"/>
                  </a:ext>
                </a:extLst>
              </p:cNvPr>
              <p:cNvSpPr/>
              <p:nvPr/>
            </p:nvSpPr>
            <p:spPr>
              <a:xfrm>
                <a:off x="5951868" y="3081478"/>
                <a:ext cx="1719851" cy="51317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知识产权与合规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研究中心 </a:t>
                </a:r>
              </a:p>
            </p:txBody>
          </p:sp>
          <p:grpSp>
            <p:nvGrpSpPr>
              <p:cNvPr id="104" name="组合 103">
                <a:extLst>
                  <a:ext uri="{FF2B5EF4-FFF2-40B4-BE49-F238E27FC236}">
                    <a16:creationId xmlns:a16="http://schemas.microsoft.com/office/drawing/2014/main" id="{E9689B69-D519-4228-A1DA-70AC8334EAC6}"/>
                  </a:ext>
                </a:extLst>
              </p:cNvPr>
              <p:cNvGrpSpPr/>
              <p:nvPr/>
            </p:nvGrpSpPr>
            <p:grpSpPr>
              <a:xfrm>
                <a:off x="6445324" y="2269328"/>
                <a:ext cx="732945" cy="732945"/>
                <a:chOff x="7340603" y="1689100"/>
                <a:chExt cx="787400" cy="787400"/>
              </a:xfrm>
            </p:grpSpPr>
            <p:grpSp>
              <p:nvGrpSpPr>
                <p:cNvPr id="106" name="组合 105">
                  <a:extLst>
                    <a:ext uri="{FF2B5EF4-FFF2-40B4-BE49-F238E27FC236}">
                      <a16:creationId xmlns:a16="http://schemas.microsoft.com/office/drawing/2014/main" id="{8F19B71D-7F53-42F8-817B-6C34AFD9201B}"/>
                    </a:ext>
                  </a:extLst>
                </p:cNvPr>
                <p:cNvGrpSpPr/>
                <p:nvPr/>
              </p:nvGrpSpPr>
              <p:grpSpPr>
                <a:xfrm>
                  <a:off x="734060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108" name="椭圆 107">
                    <a:extLst>
                      <a:ext uri="{FF2B5EF4-FFF2-40B4-BE49-F238E27FC236}">
                        <a16:creationId xmlns:a16="http://schemas.microsoft.com/office/drawing/2014/main" id="{29D0552F-E9F5-4495-9B3E-EE92166DCA0C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109" name="椭圆 108">
                    <a:extLst>
                      <a:ext uri="{FF2B5EF4-FFF2-40B4-BE49-F238E27FC236}">
                        <a16:creationId xmlns:a16="http://schemas.microsoft.com/office/drawing/2014/main" id="{3B14F8E0-00A9-4454-88EA-08B977A89EF6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107" name="Icon5">
                  <a:extLst>
                    <a:ext uri="{FF2B5EF4-FFF2-40B4-BE49-F238E27FC236}">
                      <a16:creationId xmlns:a16="http://schemas.microsoft.com/office/drawing/2014/main" id="{A86CEFD4-2FFA-4BDE-94D1-5A28D76DB3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6664" y="1955755"/>
                  <a:ext cx="255270" cy="254089"/>
                </a:xfrm>
                <a:custGeom>
                  <a:avLst/>
                  <a:gdLst>
                    <a:gd name="T0" fmla="*/ 253 w 347"/>
                    <a:gd name="T1" fmla="*/ 346 h 346"/>
                    <a:gd name="T2" fmla="*/ 93 w 347"/>
                    <a:gd name="T3" fmla="*/ 333 h 346"/>
                    <a:gd name="T4" fmla="*/ 134 w 347"/>
                    <a:gd name="T5" fmla="*/ 320 h 346"/>
                    <a:gd name="T6" fmla="*/ 160 w 347"/>
                    <a:gd name="T7" fmla="*/ 127 h 346"/>
                    <a:gd name="T8" fmla="*/ 160 w 347"/>
                    <a:gd name="T9" fmla="*/ 106 h 346"/>
                    <a:gd name="T10" fmla="*/ 198 w 347"/>
                    <a:gd name="T11" fmla="*/ 106 h 346"/>
                    <a:gd name="T12" fmla="*/ 187 w 347"/>
                    <a:gd name="T13" fmla="*/ 284 h 346"/>
                    <a:gd name="T14" fmla="*/ 240 w 347"/>
                    <a:gd name="T15" fmla="*/ 320 h 346"/>
                    <a:gd name="T16" fmla="*/ 347 w 347"/>
                    <a:gd name="T17" fmla="*/ 213 h 346"/>
                    <a:gd name="T18" fmla="*/ 213 w 347"/>
                    <a:gd name="T19" fmla="*/ 213 h 346"/>
                    <a:gd name="T20" fmla="*/ 274 w 347"/>
                    <a:gd name="T21" fmla="*/ 94 h 346"/>
                    <a:gd name="T22" fmla="*/ 331 w 347"/>
                    <a:gd name="T23" fmla="*/ 213 h 346"/>
                    <a:gd name="T24" fmla="*/ 317 w 347"/>
                    <a:gd name="T25" fmla="*/ 213 h 346"/>
                    <a:gd name="T26" fmla="*/ 243 w 347"/>
                    <a:gd name="T27" fmla="*/ 213 h 346"/>
                    <a:gd name="T28" fmla="*/ 67 w 347"/>
                    <a:gd name="T29" fmla="*/ 80 h 346"/>
                    <a:gd name="T30" fmla="*/ 93 w 347"/>
                    <a:gd name="T31" fmla="*/ 64 h 346"/>
                    <a:gd name="T32" fmla="*/ 150 w 347"/>
                    <a:gd name="T33" fmla="*/ 63 h 346"/>
                    <a:gd name="T34" fmla="*/ 173 w 347"/>
                    <a:gd name="T35" fmla="*/ 90 h 346"/>
                    <a:gd name="T36" fmla="*/ 197 w 347"/>
                    <a:gd name="T37" fmla="*/ 63 h 346"/>
                    <a:gd name="T38" fmla="*/ 254 w 347"/>
                    <a:gd name="T39" fmla="*/ 64 h 346"/>
                    <a:gd name="T40" fmla="*/ 280 w 347"/>
                    <a:gd name="T41" fmla="*/ 80 h 346"/>
                    <a:gd name="T42" fmla="*/ 280 w 347"/>
                    <a:gd name="T43" fmla="*/ 53 h 346"/>
                    <a:gd name="T44" fmla="*/ 260 w 347"/>
                    <a:gd name="T45" fmla="*/ 52 h 346"/>
                    <a:gd name="T46" fmla="*/ 191 w 347"/>
                    <a:gd name="T47" fmla="*/ 50 h 346"/>
                    <a:gd name="T48" fmla="*/ 189 w 347"/>
                    <a:gd name="T49" fmla="*/ 30 h 346"/>
                    <a:gd name="T50" fmla="*/ 158 w 347"/>
                    <a:gd name="T51" fmla="*/ 30 h 346"/>
                    <a:gd name="T52" fmla="*/ 155 w 347"/>
                    <a:gd name="T53" fmla="*/ 50 h 346"/>
                    <a:gd name="T54" fmla="*/ 87 w 347"/>
                    <a:gd name="T55" fmla="*/ 52 h 346"/>
                    <a:gd name="T56" fmla="*/ 67 w 347"/>
                    <a:gd name="T57" fmla="*/ 53 h 346"/>
                    <a:gd name="T58" fmla="*/ 67 w 347"/>
                    <a:gd name="T59" fmla="*/ 80 h 346"/>
                    <a:gd name="T60" fmla="*/ 0 w 347"/>
                    <a:gd name="T61" fmla="*/ 213 h 346"/>
                    <a:gd name="T62" fmla="*/ 60 w 347"/>
                    <a:gd name="T63" fmla="*/ 94 h 346"/>
                    <a:gd name="T64" fmla="*/ 118 w 347"/>
                    <a:gd name="T65" fmla="*/ 213 h 346"/>
                    <a:gd name="T66" fmla="*/ 67 w 347"/>
                    <a:gd name="T67" fmla="*/ 260 h 346"/>
                    <a:gd name="T68" fmla="*/ 67 w 347"/>
                    <a:gd name="T69" fmla="*/ 115 h 346"/>
                    <a:gd name="T70" fmla="*/ 104 w 347"/>
                    <a:gd name="T71" fmla="*/ 21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47" h="346">
                      <a:moveTo>
                        <a:pt x="253" y="333"/>
                      </a:moveTo>
                      <a:lnTo>
                        <a:pt x="253" y="346"/>
                      </a:lnTo>
                      <a:lnTo>
                        <a:pt x="93" y="346"/>
                      </a:lnTo>
                      <a:lnTo>
                        <a:pt x="93" y="333"/>
                      </a:lnTo>
                      <a:cubicBezTo>
                        <a:pt x="93" y="326"/>
                        <a:pt x="99" y="320"/>
                        <a:pt x="107" y="320"/>
                      </a:cubicBezTo>
                      <a:lnTo>
                        <a:pt x="134" y="320"/>
                      </a:lnTo>
                      <a:cubicBezTo>
                        <a:pt x="134" y="303"/>
                        <a:pt x="145" y="289"/>
                        <a:pt x="160" y="284"/>
                      </a:cubicBezTo>
                      <a:lnTo>
                        <a:pt x="160" y="127"/>
                      </a:lnTo>
                      <a:cubicBezTo>
                        <a:pt x="153" y="123"/>
                        <a:pt x="148" y="115"/>
                        <a:pt x="148" y="106"/>
                      </a:cubicBezTo>
                      <a:lnTo>
                        <a:pt x="160" y="106"/>
                      </a:lnTo>
                      <a:lnTo>
                        <a:pt x="187" y="106"/>
                      </a:lnTo>
                      <a:lnTo>
                        <a:pt x="198" y="106"/>
                      </a:lnTo>
                      <a:cubicBezTo>
                        <a:pt x="198" y="115"/>
                        <a:pt x="194" y="123"/>
                        <a:pt x="187" y="127"/>
                      </a:cubicBezTo>
                      <a:lnTo>
                        <a:pt x="187" y="284"/>
                      </a:lnTo>
                      <a:cubicBezTo>
                        <a:pt x="202" y="289"/>
                        <a:pt x="212" y="303"/>
                        <a:pt x="213" y="320"/>
                      </a:cubicBezTo>
                      <a:lnTo>
                        <a:pt x="240" y="320"/>
                      </a:lnTo>
                      <a:cubicBezTo>
                        <a:pt x="247" y="320"/>
                        <a:pt x="253" y="326"/>
                        <a:pt x="253" y="333"/>
                      </a:cubicBezTo>
                      <a:close/>
                      <a:moveTo>
                        <a:pt x="347" y="213"/>
                      </a:moveTo>
                      <a:cubicBezTo>
                        <a:pt x="337" y="240"/>
                        <a:pt x="311" y="260"/>
                        <a:pt x="280" y="260"/>
                      </a:cubicBezTo>
                      <a:cubicBezTo>
                        <a:pt x="249" y="260"/>
                        <a:pt x="223" y="240"/>
                        <a:pt x="213" y="213"/>
                      </a:cubicBezTo>
                      <a:lnTo>
                        <a:pt x="229" y="213"/>
                      </a:lnTo>
                      <a:lnTo>
                        <a:pt x="274" y="94"/>
                      </a:lnTo>
                      <a:cubicBezTo>
                        <a:pt x="276" y="88"/>
                        <a:pt x="284" y="88"/>
                        <a:pt x="286" y="94"/>
                      </a:cubicBezTo>
                      <a:lnTo>
                        <a:pt x="331" y="213"/>
                      </a:lnTo>
                      <a:lnTo>
                        <a:pt x="347" y="213"/>
                      </a:lnTo>
                      <a:close/>
                      <a:moveTo>
                        <a:pt x="317" y="213"/>
                      </a:moveTo>
                      <a:lnTo>
                        <a:pt x="280" y="115"/>
                      </a:lnTo>
                      <a:lnTo>
                        <a:pt x="243" y="213"/>
                      </a:lnTo>
                      <a:lnTo>
                        <a:pt x="317" y="213"/>
                      </a:lnTo>
                      <a:close/>
                      <a:moveTo>
                        <a:pt x="67" y="80"/>
                      </a:moveTo>
                      <a:cubicBezTo>
                        <a:pt x="73" y="80"/>
                        <a:pt x="78" y="76"/>
                        <a:pt x="79" y="70"/>
                      </a:cubicBezTo>
                      <a:cubicBezTo>
                        <a:pt x="84" y="69"/>
                        <a:pt x="88" y="66"/>
                        <a:pt x="93" y="64"/>
                      </a:cubicBezTo>
                      <a:cubicBezTo>
                        <a:pt x="103" y="59"/>
                        <a:pt x="115" y="53"/>
                        <a:pt x="127" y="53"/>
                      </a:cubicBezTo>
                      <a:cubicBezTo>
                        <a:pt x="138" y="53"/>
                        <a:pt x="145" y="58"/>
                        <a:pt x="150" y="63"/>
                      </a:cubicBezTo>
                      <a:cubicBezTo>
                        <a:pt x="149" y="64"/>
                        <a:pt x="149" y="65"/>
                        <a:pt x="149" y="66"/>
                      </a:cubicBezTo>
                      <a:cubicBezTo>
                        <a:pt x="149" y="80"/>
                        <a:pt x="160" y="90"/>
                        <a:pt x="173" y="90"/>
                      </a:cubicBezTo>
                      <a:cubicBezTo>
                        <a:pt x="187" y="90"/>
                        <a:pt x="198" y="80"/>
                        <a:pt x="198" y="66"/>
                      </a:cubicBezTo>
                      <a:cubicBezTo>
                        <a:pt x="198" y="65"/>
                        <a:pt x="197" y="64"/>
                        <a:pt x="197" y="63"/>
                      </a:cubicBezTo>
                      <a:cubicBezTo>
                        <a:pt x="201" y="58"/>
                        <a:pt x="208" y="53"/>
                        <a:pt x="220" y="53"/>
                      </a:cubicBezTo>
                      <a:cubicBezTo>
                        <a:pt x="232" y="53"/>
                        <a:pt x="244" y="59"/>
                        <a:pt x="254" y="64"/>
                      </a:cubicBezTo>
                      <a:cubicBezTo>
                        <a:pt x="258" y="66"/>
                        <a:pt x="263" y="68"/>
                        <a:pt x="267" y="70"/>
                      </a:cubicBezTo>
                      <a:cubicBezTo>
                        <a:pt x="269" y="76"/>
                        <a:pt x="274" y="80"/>
                        <a:pt x="280" y="80"/>
                      </a:cubicBezTo>
                      <a:cubicBezTo>
                        <a:pt x="287" y="80"/>
                        <a:pt x="293" y="74"/>
                        <a:pt x="293" y="66"/>
                      </a:cubicBezTo>
                      <a:cubicBezTo>
                        <a:pt x="293" y="59"/>
                        <a:pt x="287" y="53"/>
                        <a:pt x="280" y="53"/>
                      </a:cubicBezTo>
                      <a:cubicBezTo>
                        <a:pt x="276" y="53"/>
                        <a:pt x="273" y="54"/>
                        <a:pt x="270" y="57"/>
                      </a:cubicBezTo>
                      <a:cubicBezTo>
                        <a:pt x="267" y="56"/>
                        <a:pt x="263" y="54"/>
                        <a:pt x="260" y="52"/>
                      </a:cubicBezTo>
                      <a:cubicBezTo>
                        <a:pt x="248" y="46"/>
                        <a:pt x="235" y="40"/>
                        <a:pt x="220" y="40"/>
                      </a:cubicBezTo>
                      <a:cubicBezTo>
                        <a:pt x="207" y="40"/>
                        <a:pt x="197" y="45"/>
                        <a:pt x="191" y="50"/>
                      </a:cubicBezTo>
                      <a:cubicBezTo>
                        <a:pt x="188" y="47"/>
                        <a:pt x="185" y="45"/>
                        <a:pt x="181" y="43"/>
                      </a:cubicBezTo>
                      <a:cubicBezTo>
                        <a:pt x="186" y="41"/>
                        <a:pt x="189" y="36"/>
                        <a:pt x="189" y="30"/>
                      </a:cubicBezTo>
                      <a:cubicBezTo>
                        <a:pt x="189" y="21"/>
                        <a:pt x="173" y="0"/>
                        <a:pt x="173" y="0"/>
                      </a:cubicBezTo>
                      <a:cubicBezTo>
                        <a:pt x="173" y="0"/>
                        <a:pt x="158" y="21"/>
                        <a:pt x="158" y="30"/>
                      </a:cubicBezTo>
                      <a:cubicBezTo>
                        <a:pt x="158" y="36"/>
                        <a:pt x="161" y="41"/>
                        <a:pt x="166" y="43"/>
                      </a:cubicBezTo>
                      <a:cubicBezTo>
                        <a:pt x="162" y="45"/>
                        <a:pt x="158" y="47"/>
                        <a:pt x="155" y="50"/>
                      </a:cubicBezTo>
                      <a:cubicBezTo>
                        <a:pt x="149" y="45"/>
                        <a:pt x="140" y="40"/>
                        <a:pt x="127" y="40"/>
                      </a:cubicBezTo>
                      <a:cubicBezTo>
                        <a:pt x="111" y="40"/>
                        <a:pt x="98" y="46"/>
                        <a:pt x="87" y="52"/>
                      </a:cubicBezTo>
                      <a:cubicBezTo>
                        <a:pt x="83" y="54"/>
                        <a:pt x="80" y="56"/>
                        <a:pt x="76" y="57"/>
                      </a:cubicBezTo>
                      <a:cubicBezTo>
                        <a:pt x="74" y="54"/>
                        <a:pt x="71" y="53"/>
                        <a:pt x="67" y="53"/>
                      </a:cubicBezTo>
                      <a:cubicBezTo>
                        <a:pt x="59" y="53"/>
                        <a:pt x="53" y="59"/>
                        <a:pt x="53" y="66"/>
                      </a:cubicBezTo>
                      <a:cubicBezTo>
                        <a:pt x="53" y="74"/>
                        <a:pt x="59" y="80"/>
                        <a:pt x="67" y="80"/>
                      </a:cubicBezTo>
                      <a:close/>
                      <a:moveTo>
                        <a:pt x="67" y="260"/>
                      </a:moveTo>
                      <a:cubicBezTo>
                        <a:pt x="36" y="260"/>
                        <a:pt x="10" y="240"/>
                        <a:pt x="0" y="213"/>
                      </a:cubicBezTo>
                      <a:lnTo>
                        <a:pt x="15" y="213"/>
                      </a:lnTo>
                      <a:lnTo>
                        <a:pt x="60" y="94"/>
                      </a:lnTo>
                      <a:cubicBezTo>
                        <a:pt x="62" y="88"/>
                        <a:pt x="71" y="88"/>
                        <a:pt x="73" y="94"/>
                      </a:cubicBezTo>
                      <a:lnTo>
                        <a:pt x="118" y="213"/>
                      </a:lnTo>
                      <a:lnTo>
                        <a:pt x="133" y="213"/>
                      </a:lnTo>
                      <a:cubicBezTo>
                        <a:pt x="124" y="240"/>
                        <a:pt x="98" y="260"/>
                        <a:pt x="67" y="260"/>
                      </a:cubicBezTo>
                      <a:close/>
                      <a:moveTo>
                        <a:pt x="104" y="213"/>
                      </a:moveTo>
                      <a:lnTo>
                        <a:pt x="67" y="115"/>
                      </a:lnTo>
                      <a:lnTo>
                        <a:pt x="30" y="213"/>
                      </a:lnTo>
                      <a:lnTo>
                        <a:pt x="104" y="2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  <p:sp>
            <p:nvSpPr>
              <p:cNvPr id="105" name="Text5">
                <a:extLst>
                  <a:ext uri="{FF2B5EF4-FFF2-40B4-BE49-F238E27FC236}">
                    <a16:creationId xmlns:a16="http://schemas.microsoft.com/office/drawing/2014/main" id="{84625A8B-4583-40B6-BA01-C879150B73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6256" y="3637374"/>
                <a:ext cx="1731075" cy="513176"/>
              </a:xfrm>
              <a:prstGeom prst="rect">
                <a:avLst/>
              </a:prstGeom>
            </p:spPr>
            <p:txBody>
              <a:bodyPr vert="horz" wrap="square" lIns="0" tIns="0" rIns="0" bIns="0" anchor="t" anchorCtr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lvl="1" algn="ctr">
                  <a:defRPr sz="1200" b="0" i="0">
                    <a:solidFill>
                      <a:srgbClr val="00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zh-CN" altLang="en-US" b="1" dirty="0"/>
                  <a:t>孙宏友、刘志</a:t>
                </a:r>
                <a:endParaRPr lang="en-US" altLang="zh-CN" b="1" dirty="0"/>
              </a:p>
              <a:p>
                <a:pPr lvl="1"/>
                <a:r>
                  <a:rPr lang="zh-CN" altLang="en-US" dirty="0"/>
                  <a:t> </a:t>
                </a:r>
                <a:r>
                  <a:rPr lang="en-US" altLang="zh-CN" dirty="0"/>
                  <a:t>3621251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6669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学科服务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38</a:t>
            </a:fld>
            <a:endParaRPr lang="zh-CN" altLang="en-US"/>
          </a:p>
        </p:txBody>
      </p:sp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64814" y="3162518"/>
            <a:ext cx="914400" cy="914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97AC57F-3ED6-429E-93A4-6E95E8149D4F}"/>
              </a:ext>
            </a:extLst>
          </p:cNvPr>
          <p:cNvSpPr txBox="1"/>
          <p:nvPr/>
        </p:nvSpPr>
        <p:spPr>
          <a:xfrm>
            <a:off x="645739" y="1300933"/>
            <a:ext cx="3715466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+mn-ea"/>
                <a:ea typeface="+mn-ea"/>
              </a:rPr>
              <a:t>学科服务</a:t>
            </a:r>
            <a:r>
              <a:rPr lang="zh-CN" altLang="en-US" sz="2400" dirty="0">
                <a:latin typeface="+mn-ea"/>
              </a:rPr>
              <a:t>内容</a:t>
            </a:r>
            <a:endParaRPr lang="en-US" altLang="zh-CN" sz="2400" dirty="0">
              <a:latin typeface="+mn-ea"/>
              <a:ea typeface="+mn-ea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70170307-6DA4-47D9-999A-B9097D093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" b="1865"/>
          <a:stretch/>
        </p:blipFill>
        <p:spPr bwMode="auto">
          <a:xfrm>
            <a:off x="611875" y="2029791"/>
            <a:ext cx="6669363" cy="406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CD95BDA2-F586-48BA-957C-B93D3674E766}"/>
              </a:ext>
            </a:extLst>
          </p:cNvPr>
          <p:cNvSpPr/>
          <p:nvPr/>
        </p:nvSpPr>
        <p:spPr>
          <a:xfrm>
            <a:off x="7829757" y="1300933"/>
            <a:ext cx="2795422" cy="8925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办公地点</a:t>
            </a:r>
            <a:endParaRPr lang="en-US" altLang="zh-CN" sz="2400" dirty="0">
              <a:solidFill>
                <a:schemeClr val="tx1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F08A5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图书馆三楼前区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B1F12D-71B9-4D78-9A52-85328BBCA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2" r="11826"/>
          <a:stretch/>
        </p:blipFill>
        <p:spPr>
          <a:xfrm rot="5400000">
            <a:off x="7716149" y="2437253"/>
            <a:ext cx="3732845" cy="35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72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图书馆的服务</a:t>
            </a:r>
            <a:r>
              <a:rPr lang="en-US" altLang="zh-CN" dirty="0"/>
              <a:t>—</a:t>
            </a:r>
            <a:r>
              <a:rPr lang="zh-CN" altLang="en-US" dirty="0"/>
              <a:t>学科服务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39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A53E31F-A09B-45E9-988F-2849874C160C}"/>
              </a:ext>
            </a:extLst>
          </p:cNvPr>
          <p:cNvGrpSpPr/>
          <p:nvPr/>
        </p:nvGrpSpPr>
        <p:grpSpPr>
          <a:xfrm>
            <a:off x="8129300" y="1905739"/>
            <a:ext cx="3361018" cy="1757850"/>
            <a:chOff x="8129300" y="1486766"/>
            <a:chExt cx="3361018" cy="1757850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A7976E1-BED1-4698-8027-D402EECE0D61}"/>
                </a:ext>
              </a:extLst>
            </p:cNvPr>
            <p:cNvGrpSpPr/>
            <p:nvPr/>
          </p:nvGrpSpPr>
          <p:grpSpPr>
            <a:xfrm>
              <a:off x="8129300" y="1749597"/>
              <a:ext cx="1598984" cy="1232188"/>
              <a:chOff x="6887959" y="266694"/>
              <a:chExt cx="1719851" cy="1325326"/>
            </a:xfrm>
          </p:grpSpPr>
          <p:sp>
            <p:nvSpPr>
              <p:cNvPr id="30" name="Bullet3">
                <a:extLst>
                  <a:ext uri="{FF2B5EF4-FFF2-40B4-BE49-F238E27FC236}">
                    <a16:creationId xmlns:a16="http://schemas.microsoft.com/office/drawing/2014/main" id="{CB7F4E36-5F15-4058-8668-8DB4EECACEF8}"/>
                  </a:ext>
                </a:extLst>
              </p:cNvPr>
              <p:cNvSpPr/>
              <p:nvPr/>
            </p:nvSpPr>
            <p:spPr>
              <a:xfrm>
                <a:off x="6887959" y="1078844"/>
                <a:ext cx="1719851" cy="51317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文史哲社学科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资源与服务中心 </a:t>
                </a:r>
              </a:p>
            </p:txBody>
          </p:sp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285CD2A2-3C8F-44C2-B41A-6F9E0A52C866}"/>
                  </a:ext>
                </a:extLst>
              </p:cNvPr>
              <p:cNvGrpSpPr/>
              <p:nvPr/>
            </p:nvGrpSpPr>
            <p:grpSpPr>
              <a:xfrm>
                <a:off x="7381415" y="266694"/>
                <a:ext cx="732945" cy="732945"/>
                <a:chOff x="4178303" y="1689100"/>
                <a:chExt cx="787400" cy="787400"/>
              </a:xfrm>
            </p:grpSpPr>
            <p:grpSp>
              <p:nvGrpSpPr>
                <p:cNvPr id="33" name="组合 32">
                  <a:extLst>
                    <a:ext uri="{FF2B5EF4-FFF2-40B4-BE49-F238E27FC236}">
                      <a16:creationId xmlns:a16="http://schemas.microsoft.com/office/drawing/2014/main" id="{C22BAF56-A869-4B7E-B0DF-DD4931F10AB2}"/>
                    </a:ext>
                  </a:extLst>
                </p:cNvPr>
                <p:cNvGrpSpPr/>
                <p:nvPr/>
              </p:nvGrpSpPr>
              <p:grpSpPr>
                <a:xfrm>
                  <a:off x="417830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35" name="椭圆 34">
                    <a:extLst>
                      <a:ext uri="{FF2B5EF4-FFF2-40B4-BE49-F238E27FC236}">
                        <a16:creationId xmlns:a16="http://schemas.microsoft.com/office/drawing/2014/main" id="{9DE98528-7F93-4CAC-874A-C7FDBA5FF03E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36" name="椭圆 35">
                    <a:extLst>
                      <a:ext uri="{FF2B5EF4-FFF2-40B4-BE49-F238E27FC236}">
                        <a16:creationId xmlns:a16="http://schemas.microsoft.com/office/drawing/2014/main" id="{9168FFFF-42B8-444C-B4CD-7D9DAE7C83AC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34" name="Icon3">
                  <a:extLst>
                    <a:ext uri="{FF2B5EF4-FFF2-40B4-BE49-F238E27FC236}">
                      <a16:creationId xmlns:a16="http://schemas.microsoft.com/office/drawing/2014/main" id="{0B43C9AB-6663-42C1-8B03-98C87BA53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9953" y="1946950"/>
                  <a:ext cx="284092" cy="271695"/>
                </a:xfrm>
                <a:custGeom>
                  <a:avLst/>
                  <a:gdLst>
                    <a:gd name="connsiteX0" fmla="*/ 12448 w 608574"/>
                    <a:gd name="connsiteY0" fmla="*/ 502357 h 582020"/>
                    <a:gd name="connsiteX1" fmla="*/ 596126 w 608574"/>
                    <a:gd name="connsiteY1" fmla="*/ 502357 h 582020"/>
                    <a:gd name="connsiteX2" fmla="*/ 608574 w 608574"/>
                    <a:gd name="connsiteY2" fmla="*/ 514330 h 582020"/>
                    <a:gd name="connsiteX3" fmla="*/ 608574 w 608574"/>
                    <a:gd name="connsiteY3" fmla="*/ 569587 h 582020"/>
                    <a:gd name="connsiteX4" fmla="*/ 596126 w 608574"/>
                    <a:gd name="connsiteY4" fmla="*/ 582020 h 582020"/>
                    <a:gd name="connsiteX5" fmla="*/ 12448 w 608574"/>
                    <a:gd name="connsiteY5" fmla="*/ 582020 h 582020"/>
                    <a:gd name="connsiteX6" fmla="*/ 0 w 608574"/>
                    <a:gd name="connsiteY6" fmla="*/ 569587 h 582020"/>
                    <a:gd name="connsiteX7" fmla="*/ 0 w 608574"/>
                    <a:gd name="connsiteY7" fmla="*/ 514330 h 582020"/>
                    <a:gd name="connsiteX8" fmla="*/ 12448 w 608574"/>
                    <a:gd name="connsiteY8" fmla="*/ 502357 h 582020"/>
                    <a:gd name="connsiteX9" fmla="*/ 501148 w 608574"/>
                    <a:gd name="connsiteY9" fmla="*/ 207769 h 582020"/>
                    <a:gd name="connsiteX10" fmla="*/ 568965 w 608574"/>
                    <a:gd name="connsiteY10" fmla="*/ 207769 h 582020"/>
                    <a:gd name="connsiteX11" fmla="*/ 568965 w 608574"/>
                    <a:gd name="connsiteY11" fmla="*/ 473410 h 582020"/>
                    <a:gd name="connsiteX12" fmla="*/ 501148 w 608574"/>
                    <a:gd name="connsiteY12" fmla="*/ 473410 h 582020"/>
                    <a:gd name="connsiteX13" fmla="*/ 347598 w 608574"/>
                    <a:gd name="connsiteY13" fmla="*/ 207769 h 582020"/>
                    <a:gd name="connsiteX14" fmla="*/ 414971 w 608574"/>
                    <a:gd name="connsiteY14" fmla="*/ 207769 h 582020"/>
                    <a:gd name="connsiteX15" fmla="*/ 414971 w 608574"/>
                    <a:gd name="connsiteY15" fmla="*/ 473410 h 582020"/>
                    <a:gd name="connsiteX16" fmla="*/ 347598 w 608574"/>
                    <a:gd name="connsiteY16" fmla="*/ 473410 h 582020"/>
                    <a:gd name="connsiteX17" fmla="*/ 194122 w 608574"/>
                    <a:gd name="connsiteY17" fmla="*/ 207769 h 582020"/>
                    <a:gd name="connsiteX18" fmla="*/ 261421 w 608574"/>
                    <a:gd name="connsiteY18" fmla="*/ 207769 h 582020"/>
                    <a:gd name="connsiteX19" fmla="*/ 261421 w 608574"/>
                    <a:gd name="connsiteY19" fmla="*/ 473410 h 582020"/>
                    <a:gd name="connsiteX20" fmla="*/ 194122 w 608574"/>
                    <a:gd name="connsiteY20" fmla="*/ 473410 h 582020"/>
                    <a:gd name="connsiteX21" fmla="*/ 40127 w 608574"/>
                    <a:gd name="connsiteY21" fmla="*/ 207769 h 582020"/>
                    <a:gd name="connsiteX22" fmla="*/ 107870 w 608574"/>
                    <a:gd name="connsiteY22" fmla="*/ 207769 h 582020"/>
                    <a:gd name="connsiteX23" fmla="*/ 107870 w 608574"/>
                    <a:gd name="connsiteY23" fmla="*/ 473410 h 582020"/>
                    <a:gd name="connsiteX24" fmla="*/ 40127 w 608574"/>
                    <a:gd name="connsiteY24" fmla="*/ 473410 h 582020"/>
                    <a:gd name="connsiteX25" fmla="*/ 300138 w 608574"/>
                    <a:gd name="connsiteY25" fmla="*/ 1035 h 582020"/>
                    <a:gd name="connsiteX26" fmla="*/ 308436 w 608574"/>
                    <a:gd name="connsiteY26" fmla="*/ 1035 h 582020"/>
                    <a:gd name="connsiteX27" fmla="*/ 581834 w 608574"/>
                    <a:gd name="connsiteY27" fmla="*/ 102787 h 582020"/>
                    <a:gd name="connsiteX28" fmla="*/ 589671 w 608574"/>
                    <a:gd name="connsiteY28" fmla="*/ 114298 h 582020"/>
                    <a:gd name="connsiteX29" fmla="*/ 589671 w 608574"/>
                    <a:gd name="connsiteY29" fmla="*/ 115679 h 582020"/>
                    <a:gd name="connsiteX30" fmla="*/ 596126 w 608574"/>
                    <a:gd name="connsiteY30" fmla="*/ 115679 h 582020"/>
                    <a:gd name="connsiteX31" fmla="*/ 608574 w 608574"/>
                    <a:gd name="connsiteY31" fmla="*/ 127650 h 582020"/>
                    <a:gd name="connsiteX32" fmla="*/ 608574 w 608574"/>
                    <a:gd name="connsiteY32" fmla="*/ 168166 h 582020"/>
                    <a:gd name="connsiteX33" fmla="*/ 596126 w 608574"/>
                    <a:gd name="connsiteY33" fmla="*/ 180598 h 582020"/>
                    <a:gd name="connsiteX34" fmla="*/ 12448 w 608574"/>
                    <a:gd name="connsiteY34" fmla="*/ 180598 h 582020"/>
                    <a:gd name="connsiteX35" fmla="*/ 0 w 608574"/>
                    <a:gd name="connsiteY35" fmla="*/ 168166 h 582020"/>
                    <a:gd name="connsiteX36" fmla="*/ 0 w 608574"/>
                    <a:gd name="connsiteY36" fmla="*/ 127650 h 582020"/>
                    <a:gd name="connsiteX37" fmla="*/ 12448 w 608574"/>
                    <a:gd name="connsiteY37" fmla="*/ 115679 h 582020"/>
                    <a:gd name="connsiteX38" fmla="*/ 18903 w 608574"/>
                    <a:gd name="connsiteY38" fmla="*/ 115679 h 582020"/>
                    <a:gd name="connsiteX39" fmla="*/ 18903 w 608574"/>
                    <a:gd name="connsiteY39" fmla="*/ 114298 h 582020"/>
                    <a:gd name="connsiteX40" fmla="*/ 26740 w 608574"/>
                    <a:gd name="connsiteY40" fmla="*/ 102787 h 58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608574" h="582020">
                      <a:moveTo>
                        <a:pt x="12448" y="502357"/>
                      </a:moveTo>
                      <a:lnTo>
                        <a:pt x="596126" y="502357"/>
                      </a:lnTo>
                      <a:cubicBezTo>
                        <a:pt x="603042" y="502357"/>
                        <a:pt x="608574" y="507883"/>
                        <a:pt x="608574" y="514330"/>
                      </a:cubicBezTo>
                      <a:lnTo>
                        <a:pt x="608574" y="569587"/>
                      </a:lnTo>
                      <a:cubicBezTo>
                        <a:pt x="608574" y="576494"/>
                        <a:pt x="603042" y="582020"/>
                        <a:pt x="596126" y="582020"/>
                      </a:cubicBezTo>
                      <a:lnTo>
                        <a:pt x="12448" y="582020"/>
                      </a:lnTo>
                      <a:cubicBezTo>
                        <a:pt x="5532" y="582020"/>
                        <a:pt x="0" y="576494"/>
                        <a:pt x="0" y="569587"/>
                      </a:cubicBezTo>
                      <a:lnTo>
                        <a:pt x="0" y="514330"/>
                      </a:lnTo>
                      <a:cubicBezTo>
                        <a:pt x="0" y="507883"/>
                        <a:pt x="5532" y="502357"/>
                        <a:pt x="12448" y="502357"/>
                      </a:cubicBezTo>
                      <a:close/>
                      <a:moveTo>
                        <a:pt x="501148" y="207769"/>
                      </a:moveTo>
                      <a:lnTo>
                        <a:pt x="568965" y="207769"/>
                      </a:lnTo>
                      <a:lnTo>
                        <a:pt x="568965" y="473410"/>
                      </a:lnTo>
                      <a:lnTo>
                        <a:pt x="501148" y="473410"/>
                      </a:lnTo>
                      <a:close/>
                      <a:moveTo>
                        <a:pt x="347598" y="207769"/>
                      </a:moveTo>
                      <a:lnTo>
                        <a:pt x="414971" y="207769"/>
                      </a:lnTo>
                      <a:lnTo>
                        <a:pt x="414971" y="473410"/>
                      </a:lnTo>
                      <a:lnTo>
                        <a:pt x="347598" y="473410"/>
                      </a:lnTo>
                      <a:close/>
                      <a:moveTo>
                        <a:pt x="194122" y="207769"/>
                      </a:moveTo>
                      <a:lnTo>
                        <a:pt x="261421" y="207769"/>
                      </a:lnTo>
                      <a:lnTo>
                        <a:pt x="261421" y="473410"/>
                      </a:lnTo>
                      <a:lnTo>
                        <a:pt x="194122" y="473410"/>
                      </a:lnTo>
                      <a:close/>
                      <a:moveTo>
                        <a:pt x="40127" y="207769"/>
                      </a:moveTo>
                      <a:lnTo>
                        <a:pt x="107870" y="207769"/>
                      </a:lnTo>
                      <a:lnTo>
                        <a:pt x="107870" y="473410"/>
                      </a:lnTo>
                      <a:lnTo>
                        <a:pt x="40127" y="473410"/>
                      </a:lnTo>
                      <a:close/>
                      <a:moveTo>
                        <a:pt x="300138" y="1035"/>
                      </a:moveTo>
                      <a:cubicBezTo>
                        <a:pt x="302904" y="-346"/>
                        <a:pt x="305670" y="-346"/>
                        <a:pt x="308436" y="1035"/>
                      </a:cubicBezTo>
                      <a:lnTo>
                        <a:pt x="581834" y="102787"/>
                      </a:lnTo>
                      <a:cubicBezTo>
                        <a:pt x="586444" y="104629"/>
                        <a:pt x="589671" y="109233"/>
                        <a:pt x="589671" y="114298"/>
                      </a:cubicBezTo>
                      <a:lnTo>
                        <a:pt x="589671" y="115679"/>
                      </a:lnTo>
                      <a:lnTo>
                        <a:pt x="596126" y="115679"/>
                      </a:lnTo>
                      <a:cubicBezTo>
                        <a:pt x="603042" y="115679"/>
                        <a:pt x="608574" y="121204"/>
                        <a:pt x="608574" y="127650"/>
                      </a:cubicBezTo>
                      <a:lnTo>
                        <a:pt x="608574" y="168166"/>
                      </a:lnTo>
                      <a:cubicBezTo>
                        <a:pt x="608574" y="175073"/>
                        <a:pt x="603042" y="180598"/>
                        <a:pt x="596126" y="180598"/>
                      </a:cubicBezTo>
                      <a:lnTo>
                        <a:pt x="12448" y="180598"/>
                      </a:lnTo>
                      <a:cubicBezTo>
                        <a:pt x="5532" y="180598"/>
                        <a:pt x="0" y="175073"/>
                        <a:pt x="0" y="168166"/>
                      </a:cubicBezTo>
                      <a:lnTo>
                        <a:pt x="0" y="127650"/>
                      </a:lnTo>
                      <a:cubicBezTo>
                        <a:pt x="0" y="121204"/>
                        <a:pt x="5532" y="115679"/>
                        <a:pt x="12448" y="115679"/>
                      </a:cubicBezTo>
                      <a:lnTo>
                        <a:pt x="18903" y="115679"/>
                      </a:lnTo>
                      <a:lnTo>
                        <a:pt x="18903" y="114298"/>
                      </a:lnTo>
                      <a:cubicBezTo>
                        <a:pt x="18903" y="109233"/>
                        <a:pt x="22130" y="104629"/>
                        <a:pt x="26740" y="102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557956E5-C98C-4729-9F87-0F6A98AF9CF1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2468" y="1486766"/>
              <a:ext cx="1757850" cy="1757850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394129F-24D0-46CE-AB58-5640B25ACF85}"/>
              </a:ext>
            </a:extLst>
          </p:cNvPr>
          <p:cNvGrpSpPr/>
          <p:nvPr/>
        </p:nvGrpSpPr>
        <p:grpSpPr>
          <a:xfrm>
            <a:off x="8323591" y="4091116"/>
            <a:ext cx="3365710" cy="1757850"/>
            <a:chOff x="7041398" y="3876215"/>
            <a:chExt cx="3365710" cy="175785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FE7FC68A-E7C5-4C0C-925E-20560116E6FC}"/>
                </a:ext>
              </a:extLst>
            </p:cNvPr>
            <p:cNvGrpSpPr/>
            <p:nvPr/>
          </p:nvGrpSpPr>
          <p:grpSpPr>
            <a:xfrm>
              <a:off x="7041398" y="4139046"/>
              <a:ext cx="1598984" cy="1232188"/>
              <a:chOff x="4068467" y="2269328"/>
              <a:chExt cx="1719851" cy="1325326"/>
            </a:xfrm>
          </p:grpSpPr>
          <p:sp>
            <p:nvSpPr>
              <p:cNvPr id="23" name="Bullet4">
                <a:extLst>
                  <a:ext uri="{FF2B5EF4-FFF2-40B4-BE49-F238E27FC236}">
                    <a16:creationId xmlns:a16="http://schemas.microsoft.com/office/drawing/2014/main" id="{310CDCA6-55EC-4FCF-98D7-1D54F8B41C79}"/>
                  </a:ext>
                </a:extLst>
              </p:cNvPr>
              <p:cNvSpPr/>
              <p:nvPr/>
            </p:nvSpPr>
            <p:spPr>
              <a:xfrm>
                <a:off x="4068467" y="3081478"/>
                <a:ext cx="1719851" cy="51317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经管学科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资源与服务中心 </a:t>
                </a:r>
              </a:p>
            </p:txBody>
          </p: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7E3B51FC-29EC-4FBC-B16A-E7E609BCD15C}"/>
                  </a:ext>
                </a:extLst>
              </p:cNvPr>
              <p:cNvGrpSpPr/>
              <p:nvPr/>
            </p:nvGrpSpPr>
            <p:grpSpPr>
              <a:xfrm>
                <a:off x="4561923" y="2269328"/>
                <a:ext cx="732945" cy="732945"/>
                <a:chOff x="5759453" y="1689100"/>
                <a:chExt cx="787400" cy="787400"/>
              </a:xfrm>
            </p:grpSpPr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3C1E8457-56EA-42B4-B317-BAD296C1E6E3}"/>
                    </a:ext>
                  </a:extLst>
                </p:cNvPr>
                <p:cNvGrpSpPr/>
                <p:nvPr/>
              </p:nvGrpSpPr>
              <p:grpSpPr>
                <a:xfrm>
                  <a:off x="575945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28" name="椭圆 27">
                    <a:extLst>
                      <a:ext uri="{FF2B5EF4-FFF2-40B4-BE49-F238E27FC236}">
                        <a16:creationId xmlns:a16="http://schemas.microsoft.com/office/drawing/2014/main" id="{BCC31EB2-7DCA-48B1-8959-AA78576D5C19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4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29" name="椭圆 28">
                    <a:extLst>
                      <a:ext uri="{FF2B5EF4-FFF2-40B4-BE49-F238E27FC236}">
                        <a16:creationId xmlns:a16="http://schemas.microsoft.com/office/drawing/2014/main" id="{E701F635-1CE0-4AFF-AF05-0C6D5EABB8A0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27" name="Icon4">
                  <a:extLst>
                    <a:ext uri="{FF2B5EF4-FFF2-40B4-BE49-F238E27FC236}">
                      <a16:creationId xmlns:a16="http://schemas.microsoft.com/office/drawing/2014/main" id="{2AD3B8DA-DC9F-4417-A0BE-090A7B7D8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0690" y="1960311"/>
                  <a:ext cx="244919" cy="244978"/>
                </a:xfrm>
                <a:custGeom>
                  <a:avLst/>
                  <a:gdLst>
                    <a:gd name="connsiteX0" fmla="*/ 400216 w 606080"/>
                    <a:gd name="connsiteY0" fmla="*/ 404676 h 606225"/>
                    <a:gd name="connsiteX1" fmla="*/ 436274 w 606080"/>
                    <a:gd name="connsiteY1" fmla="*/ 404676 h 606225"/>
                    <a:gd name="connsiteX2" fmla="*/ 450839 w 606080"/>
                    <a:gd name="connsiteY2" fmla="*/ 419242 h 606225"/>
                    <a:gd name="connsiteX3" fmla="*/ 450839 w 606080"/>
                    <a:gd name="connsiteY3" fmla="*/ 455350 h 606225"/>
                    <a:gd name="connsiteX4" fmla="*/ 436274 w 606080"/>
                    <a:gd name="connsiteY4" fmla="*/ 469916 h 606225"/>
                    <a:gd name="connsiteX5" fmla="*/ 400216 w 606080"/>
                    <a:gd name="connsiteY5" fmla="*/ 469916 h 606225"/>
                    <a:gd name="connsiteX6" fmla="*/ 385650 w 606080"/>
                    <a:gd name="connsiteY6" fmla="*/ 455350 h 606225"/>
                    <a:gd name="connsiteX7" fmla="*/ 385650 w 606080"/>
                    <a:gd name="connsiteY7" fmla="*/ 419242 h 606225"/>
                    <a:gd name="connsiteX8" fmla="*/ 400216 w 606080"/>
                    <a:gd name="connsiteY8" fmla="*/ 404676 h 606225"/>
                    <a:gd name="connsiteX9" fmla="*/ 400216 w 606080"/>
                    <a:gd name="connsiteY9" fmla="*/ 271776 h 606225"/>
                    <a:gd name="connsiteX10" fmla="*/ 436274 w 606080"/>
                    <a:gd name="connsiteY10" fmla="*/ 271776 h 606225"/>
                    <a:gd name="connsiteX11" fmla="*/ 450839 w 606080"/>
                    <a:gd name="connsiteY11" fmla="*/ 286342 h 606225"/>
                    <a:gd name="connsiteX12" fmla="*/ 450839 w 606080"/>
                    <a:gd name="connsiteY12" fmla="*/ 322402 h 606225"/>
                    <a:gd name="connsiteX13" fmla="*/ 436274 w 606080"/>
                    <a:gd name="connsiteY13" fmla="*/ 337016 h 606225"/>
                    <a:gd name="connsiteX14" fmla="*/ 400216 w 606080"/>
                    <a:gd name="connsiteY14" fmla="*/ 337016 h 606225"/>
                    <a:gd name="connsiteX15" fmla="*/ 385650 w 606080"/>
                    <a:gd name="connsiteY15" fmla="*/ 322402 h 606225"/>
                    <a:gd name="connsiteX16" fmla="*/ 385650 w 606080"/>
                    <a:gd name="connsiteY16" fmla="*/ 286342 h 606225"/>
                    <a:gd name="connsiteX17" fmla="*/ 400216 w 606080"/>
                    <a:gd name="connsiteY17" fmla="*/ 271776 h 606225"/>
                    <a:gd name="connsiteX18" fmla="*/ 145723 w 606080"/>
                    <a:gd name="connsiteY18" fmla="*/ 257019 h 606225"/>
                    <a:gd name="connsiteX19" fmla="*/ 194116 w 606080"/>
                    <a:gd name="connsiteY19" fmla="*/ 257019 h 606225"/>
                    <a:gd name="connsiteX20" fmla="*/ 217269 w 606080"/>
                    <a:gd name="connsiteY20" fmla="*/ 280174 h 606225"/>
                    <a:gd name="connsiteX21" fmla="*/ 217269 w 606080"/>
                    <a:gd name="connsiteY21" fmla="*/ 328570 h 606225"/>
                    <a:gd name="connsiteX22" fmla="*/ 194116 w 606080"/>
                    <a:gd name="connsiteY22" fmla="*/ 351725 h 606225"/>
                    <a:gd name="connsiteX23" fmla="*/ 145723 w 606080"/>
                    <a:gd name="connsiteY23" fmla="*/ 351725 h 606225"/>
                    <a:gd name="connsiteX24" fmla="*/ 122570 w 606080"/>
                    <a:gd name="connsiteY24" fmla="*/ 328570 h 606225"/>
                    <a:gd name="connsiteX25" fmla="*/ 122570 w 606080"/>
                    <a:gd name="connsiteY25" fmla="*/ 280174 h 606225"/>
                    <a:gd name="connsiteX26" fmla="*/ 145723 w 606080"/>
                    <a:gd name="connsiteY26" fmla="*/ 257019 h 606225"/>
                    <a:gd name="connsiteX27" fmla="*/ 400216 w 606080"/>
                    <a:gd name="connsiteY27" fmla="*/ 135222 h 606225"/>
                    <a:gd name="connsiteX28" fmla="*/ 436274 w 606080"/>
                    <a:gd name="connsiteY28" fmla="*/ 135222 h 606225"/>
                    <a:gd name="connsiteX29" fmla="*/ 450839 w 606080"/>
                    <a:gd name="connsiteY29" fmla="*/ 149788 h 606225"/>
                    <a:gd name="connsiteX30" fmla="*/ 450839 w 606080"/>
                    <a:gd name="connsiteY30" fmla="*/ 185848 h 606225"/>
                    <a:gd name="connsiteX31" fmla="*/ 436274 w 606080"/>
                    <a:gd name="connsiteY31" fmla="*/ 200415 h 606225"/>
                    <a:gd name="connsiteX32" fmla="*/ 400216 w 606080"/>
                    <a:gd name="connsiteY32" fmla="*/ 200415 h 606225"/>
                    <a:gd name="connsiteX33" fmla="*/ 385650 w 606080"/>
                    <a:gd name="connsiteY33" fmla="*/ 185848 h 606225"/>
                    <a:gd name="connsiteX34" fmla="*/ 385650 w 606080"/>
                    <a:gd name="connsiteY34" fmla="*/ 149788 h 606225"/>
                    <a:gd name="connsiteX35" fmla="*/ 400216 w 606080"/>
                    <a:gd name="connsiteY35" fmla="*/ 135222 h 606225"/>
                    <a:gd name="connsiteX36" fmla="*/ 400226 w 606080"/>
                    <a:gd name="connsiteY36" fmla="*/ 114079 h 606225"/>
                    <a:gd name="connsiteX37" fmla="*/ 364597 w 606080"/>
                    <a:gd name="connsiteY37" fmla="*/ 149765 h 606225"/>
                    <a:gd name="connsiteX38" fmla="*/ 364597 w 606080"/>
                    <a:gd name="connsiteY38" fmla="*/ 160157 h 606225"/>
                    <a:gd name="connsiteX39" fmla="*/ 300075 w 606080"/>
                    <a:gd name="connsiteY39" fmla="*/ 160157 h 606225"/>
                    <a:gd name="connsiteX40" fmla="*/ 275642 w 606080"/>
                    <a:gd name="connsiteY40" fmla="*/ 184644 h 606225"/>
                    <a:gd name="connsiteX41" fmla="*/ 275642 w 606080"/>
                    <a:gd name="connsiteY41" fmla="*/ 293883 h 606225"/>
                    <a:gd name="connsiteX42" fmla="*/ 238304 w 606080"/>
                    <a:gd name="connsiteY42" fmla="*/ 293883 h 606225"/>
                    <a:gd name="connsiteX43" fmla="*/ 238304 w 606080"/>
                    <a:gd name="connsiteY43" fmla="*/ 280168 h 606225"/>
                    <a:gd name="connsiteX44" fmla="*/ 194135 w 606080"/>
                    <a:gd name="connsiteY44" fmla="*/ 235989 h 606225"/>
                    <a:gd name="connsiteX45" fmla="*/ 145744 w 606080"/>
                    <a:gd name="connsiteY45" fmla="*/ 235989 h 606225"/>
                    <a:gd name="connsiteX46" fmla="*/ 101575 w 606080"/>
                    <a:gd name="connsiteY46" fmla="*/ 280168 h 606225"/>
                    <a:gd name="connsiteX47" fmla="*/ 101575 w 606080"/>
                    <a:gd name="connsiteY47" fmla="*/ 328572 h 606225"/>
                    <a:gd name="connsiteX48" fmla="*/ 145744 w 606080"/>
                    <a:gd name="connsiteY48" fmla="*/ 372751 h 606225"/>
                    <a:gd name="connsiteX49" fmla="*/ 194135 w 606080"/>
                    <a:gd name="connsiteY49" fmla="*/ 372751 h 606225"/>
                    <a:gd name="connsiteX50" fmla="*/ 238304 w 606080"/>
                    <a:gd name="connsiteY50" fmla="*/ 328572 h 606225"/>
                    <a:gd name="connsiteX51" fmla="*/ 238304 w 606080"/>
                    <a:gd name="connsiteY51" fmla="*/ 314905 h 606225"/>
                    <a:gd name="connsiteX52" fmla="*/ 275642 w 606080"/>
                    <a:gd name="connsiteY52" fmla="*/ 314905 h 606225"/>
                    <a:gd name="connsiteX53" fmla="*/ 275642 w 606080"/>
                    <a:gd name="connsiteY53" fmla="*/ 424049 h 606225"/>
                    <a:gd name="connsiteX54" fmla="*/ 300075 w 606080"/>
                    <a:gd name="connsiteY54" fmla="*/ 448535 h 606225"/>
                    <a:gd name="connsiteX55" fmla="*/ 364502 w 606080"/>
                    <a:gd name="connsiteY55" fmla="*/ 448535 h 606225"/>
                    <a:gd name="connsiteX56" fmla="*/ 364502 w 606080"/>
                    <a:gd name="connsiteY56" fmla="*/ 455274 h 606225"/>
                    <a:gd name="connsiteX57" fmla="*/ 400179 w 606080"/>
                    <a:gd name="connsiteY57" fmla="*/ 490959 h 606225"/>
                    <a:gd name="connsiteX58" fmla="*/ 436235 w 606080"/>
                    <a:gd name="connsiteY58" fmla="*/ 490959 h 606225"/>
                    <a:gd name="connsiteX59" fmla="*/ 471912 w 606080"/>
                    <a:gd name="connsiteY59" fmla="*/ 455274 h 606225"/>
                    <a:gd name="connsiteX60" fmla="*/ 471912 w 606080"/>
                    <a:gd name="connsiteY60" fmla="*/ 419209 h 606225"/>
                    <a:gd name="connsiteX61" fmla="*/ 436235 w 606080"/>
                    <a:gd name="connsiteY61" fmla="*/ 383571 h 606225"/>
                    <a:gd name="connsiteX62" fmla="*/ 400179 w 606080"/>
                    <a:gd name="connsiteY62" fmla="*/ 383571 h 606225"/>
                    <a:gd name="connsiteX63" fmla="*/ 364502 w 606080"/>
                    <a:gd name="connsiteY63" fmla="*/ 419209 h 606225"/>
                    <a:gd name="connsiteX64" fmla="*/ 364502 w 606080"/>
                    <a:gd name="connsiteY64" fmla="*/ 427513 h 606225"/>
                    <a:gd name="connsiteX65" fmla="*/ 300027 w 606080"/>
                    <a:gd name="connsiteY65" fmla="*/ 427513 h 606225"/>
                    <a:gd name="connsiteX66" fmla="*/ 296659 w 606080"/>
                    <a:gd name="connsiteY66" fmla="*/ 424144 h 606225"/>
                    <a:gd name="connsiteX67" fmla="*/ 296659 w 606080"/>
                    <a:gd name="connsiteY67" fmla="*/ 314905 h 606225"/>
                    <a:gd name="connsiteX68" fmla="*/ 364644 w 606080"/>
                    <a:gd name="connsiteY68" fmla="*/ 314905 h 606225"/>
                    <a:gd name="connsiteX69" fmla="*/ 364644 w 606080"/>
                    <a:gd name="connsiteY69" fmla="*/ 322403 h 606225"/>
                    <a:gd name="connsiteX70" fmla="*/ 400273 w 606080"/>
                    <a:gd name="connsiteY70" fmla="*/ 358088 h 606225"/>
                    <a:gd name="connsiteX71" fmla="*/ 436377 w 606080"/>
                    <a:gd name="connsiteY71" fmla="*/ 358088 h 606225"/>
                    <a:gd name="connsiteX72" fmla="*/ 472007 w 606080"/>
                    <a:gd name="connsiteY72" fmla="*/ 322403 h 606225"/>
                    <a:gd name="connsiteX73" fmla="*/ 472007 w 606080"/>
                    <a:gd name="connsiteY73" fmla="*/ 286338 h 606225"/>
                    <a:gd name="connsiteX74" fmla="*/ 436377 w 606080"/>
                    <a:gd name="connsiteY74" fmla="*/ 250700 h 606225"/>
                    <a:gd name="connsiteX75" fmla="*/ 400273 w 606080"/>
                    <a:gd name="connsiteY75" fmla="*/ 250700 h 606225"/>
                    <a:gd name="connsiteX76" fmla="*/ 364644 w 606080"/>
                    <a:gd name="connsiteY76" fmla="*/ 286338 h 606225"/>
                    <a:gd name="connsiteX77" fmla="*/ 364644 w 606080"/>
                    <a:gd name="connsiteY77" fmla="*/ 293883 h 606225"/>
                    <a:gd name="connsiteX78" fmla="*/ 296706 w 606080"/>
                    <a:gd name="connsiteY78" fmla="*/ 293883 h 606225"/>
                    <a:gd name="connsiteX79" fmla="*/ 296706 w 606080"/>
                    <a:gd name="connsiteY79" fmla="*/ 184644 h 606225"/>
                    <a:gd name="connsiteX80" fmla="*/ 300075 w 606080"/>
                    <a:gd name="connsiteY80" fmla="*/ 181274 h 606225"/>
                    <a:gd name="connsiteX81" fmla="*/ 364597 w 606080"/>
                    <a:gd name="connsiteY81" fmla="*/ 181274 h 606225"/>
                    <a:gd name="connsiteX82" fmla="*/ 364597 w 606080"/>
                    <a:gd name="connsiteY82" fmla="*/ 185877 h 606225"/>
                    <a:gd name="connsiteX83" fmla="*/ 400226 w 606080"/>
                    <a:gd name="connsiteY83" fmla="*/ 221563 h 606225"/>
                    <a:gd name="connsiteX84" fmla="*/ 436282 w 606080"/>
                    <a:gd name="connsiteY84" fmla="*/ 221563 h 606225"/>
                    <a:gd name="connsiteX85" fmla="*/ 471959 w 606080"/>
                    <a:gd name="connsiteY85" fmla="*/ 185877 h 606225"/>
                    <a:gd name="connsiteX86" fmla="*/ 471959 w 606080"/>
                    <a:gd name="connsiteY86" fmla="*/ 149765 h 606225"/>
                    <a:gd name="connsiteX87" fmla="*/ 436282 w 606080"/>
                    <a:gd name="connsiteY87" fmla="*/ 114079 h 606225"/>
                    <a:gd name="connsiteX88" fmla="*/ 303064 w 606080"/>
                    <a:gd name="connsiteY88" fmla="*/ 0 h 606225"/>
                    <a:gd name="connsiteX89" fmla="*/ 606080 w 606080"/>
                    <a:gd name="connsiteY89" fmla="*/ 303089 h 606225"/>
                    <a:gd name="connsiteX90" fmla="*/ 303064 w 606080"/>
                    <a:gd name="connsiteY90" fmla="*/ 606225 h 606225"/>
                    <a:gd name="connsiteX91" fmla="*/ 0 w 606080"/>
                    <a:gd name="connsiteY91" fmla="*/ 303089 h 606225"/>
                    <a:gd name="connsiteX92" fmla="*/ 303064 w 606080"/>
                    <a:gd name="connsiteY92" fmla="*/ 0 h 60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06080" h="606225">
                      <a:moveTo>
                        <a:pt x="400216" y="404676"/>
                      </a:moveTo>
                      <a:lnTo>
                        <a:pt x="436274" y="404676"/>
                      </a:lnTo>
                      <a:cubicBezTo>
                        <a:pt x="444339" y="404676"/>
                        <a:pt x="450839" y="411224"/>
                        <a:pt x="450839" y="419242"/>
                      </a:cubicBezTo>
                      <a:lnTo>
                        <a:pt x="450839" y="455350"/>
                      </a:lnTo>
                      <a:cubicBezTo>
                        <a:pt x="450839" y="463368"/>
                        <a:pt x="444339" y="469916"/>
                        <a:pt x="436274" y="469916"/>
                      </a:cubicBezTo>
                      <a:lnTo>
                        <a:pt x="400216" y="469916"/>
                      </a:lnTo>
                      <a:cubicBezTo>
                        <a:pt x="392150" y="469916"/>
                        <a:pt x="385650" y="463321"/>
                        <a:pt x="385650" y="455350"/>
                      </a:cubicBezTo>
                      <a:lnTo>
                        <a:pt x="385650" y="419242"/>
                      </a:lnTo>
                      <a:cubicBezTo>
                        <a:pt x="385650" y="411224"/>
                        <a:pt x="392150" y="404676"/>
                        <a:pt x="400216" y="404676"/>
                      </a:cubicBezTo>
                      <a:close/>
                      <a:moveTo>
                        <a:pt x="400216" y="271776"/>
                      </a:moveTo>
                      <a:lnTo>
                        <a:pt x="436274" y="271776"/>
                      </a:lnTo>
                      <a:cubicBezTo>
                        <a:pt x="444339" y="271776"/>
                        <a:pt x="450839" y="278276"/>
                        <a:pt x="450839" y="286342"/>
                      </a:cubicBezTo>
                      <a:lnTo>
                        <a:pt x="450839" y="322402"/>
                      </a:lnTo>
                      <a:cubicBezTo>
                        <a:pt x="450839" y="330468"/>
                        <a:pt x="444339" y="337016"/>
                        <a:pt x="436274" y="337016"/>
                      </a:cubicBezTo>
                      <a:lnTo>
                        <a:pt x="400216" y="337016"/>
                      </a:lnTo>
                      <a:cubicBezTo>
                        <a:pt x="392150" y="337016"/>
                        <a:pt x="385650" y="330468"/>
                        <a:pt x="385650" y="322402"/>
                      </a:cubicBezTo>
                      <a:lnTo>
                        <a:pt x="385650" y="286342"/>
                      </a:lnTo>
                      <a:cubicBezTo>
                        <a:pt x="385650" y="278276"/>
                        <a:pt x="392150" y="271776"/>
                        <a:pt x="400216" y="271776"/>
                      </a:cubicBezTo>
                      <a:close/>
                      <a:moveTo>
                        <a:pt x="145723" y="257019"/>
                      </a:moveTo>
                      <a:lnTo>
                        <a:pt x="194116" y="257019"/>
                      </a:lnTo>
                      <a:cubicBezTo>
                        <a:pt x="206832" y="257019"/>
                        <a:pt x="217222" y="267410"/>
                        <a:pt x="217269" y="280174"/>
                      </a:cubicBezTo>
                      <a:lnTo>
                        <a:pt x="217269" y="328570"/>
                      </a:lnTo>
                      <a:cubicBezTo>
                        <a:pt x="217269" y="341381"/>
                        <a:pt x="206926" y="351725"/>
                        <a:pt x="194116" y="351725"/>
                      </a:cubicBezTo>
                      <a:lnTo>
                        <a:pt x="145723" y="351725"/>
                      </a:lnTo>
                      <a:cubicBezTo>
                        <a:pt x="132960" y="351725"/>
                        <a:pt x="122570" y="341381"/>
                        <a:pt x="122570" y="328570"/>
                      </a:cubicBezTo>
                      <a:lnTo>
                        <a:pt x="122570" y="280174"/>
                      </a:lnTo>
                      <a:cubicBezTo>
                        <a:pt x="122570" y="267410"/>
                        <a:pt x="132960" y="257019"/>
                        <a:pt x="145723" y="257019"/>
                      </a:cubicBezTo>
                      <a:close/>
                      <a:moveTo>
                        <a:pt x="400216" y="135222"/>
                      </a:moveTo>
                      <a:lnTo>
                        <a:pt x="436274" y="135222"/>
                      </a:lnTo>
                      <a:cubicBezTo>
                        <a:pt x="444339" y="135222"/>
                        <a:pt x="450839" y="141770"/>
                        <a:pt x="450839" y="149788"/>
                      </a:cubicBezTo>
                      <a:lnTo>
                        <a:pt x="450839" y="185848"/>
                      </a:lnTo>
                      <a:cubicBezTo>
                        <a:pt x="450839" y="193914"/>
                        <a:pt x="444339" y="200415"/>
                        <a:pt x="436274" y="200415"/>
                      </a:cubicBezTo>
                      <a:lnTo>
                        <a:pt x="400216" y="200415"/>
                      </a:lnTo>
                      <a:cubicBezTo>
                        <a:pt x="392150" y="200415"/>
                        <a:pt x="385650" y="193914"/>
                        <a:pt x="385650" y="185848"/>
                      </a:cubicBezTo>
                      <a:lnTo>
                        <a:pt x="385650" y="149788"/>
                      </a:lnTo>
                      <a:cubicBezTo>
                        <a:pt x="385650" y="141722"/>
                        <a:pt x="392150" y="135222"/>
                        <a:pt x="400216" y="135222"/>
                      </a:cubicBezTo>
                      <a:close/>
                      <a:moveTo>
                        <a:pt x="400226" y="114079"/>
                      </a:moveTo>
                      <a:cubicBezTo>
                        <a:pt x="380585" y="114079"/>
                        <a:pt x="364597" y="130071"/>
                        <a:pt x="364597" y="149765"/>
                      </a:cubicBezTo>
                      <a:lnTo>
                        <a:pt x="364597" y="160157"/>
                      </a:lnTo>
                      <a:lnTo>
                        <a:pt x="300075" y="160157"/>
                      </a:lnTo>
                      <a:cubicBezTo>
                        <a:pt x="286601" y="160157"/>
                        <a:pt x="275642" y="171119"/>
                        <a:pt x="275642" y="184644"/>
                      </a:cubicBezTo>
                      <a:lnTo>
                        <a:pt x="275642" y="293883"/>
                      </a:lnTo>
                      <a:lnTo>
                        <a:pt x="238304" y="293883"/>
                      </a:lnTo>
                      <a:lnTo>
                        <a:pt x="238304" y="280168"/>
                      </a:lnTo>
                      <a:cubicBezTo>
                        <a:pt x="238304" y="255825"/>
                        <a:pt x="218521" y="235989"/>
                        <a:pt x="194135" y="235989"/>
                      </a:cubicBezTo>
                      <a:lnTo>
                        <a:pt x="145744" y="235989"/>
                      </a:lnTo>
                      <a:cubicBezTo>
                        <a:pt x="121406" y="235989"/>
                        <a:pt x="101575" y="255777"/>
                        <a:pt x="101575" y="280168"/>
                      </a:cubicBezTo>
                      <a:lnTo>
                        <a:pt x="101575" y="328572"/>
                      </a:lnTo>
                      <a:cubicBezTo>
                        <a:pt x="101575" y="352916"/>
                        <a:pt x="121358" y="372751"/>
                        <a:pt x="145744" y="372751"/>
                      </a:cubicBezTo>
                      <a:lnTo>
                        <a:pt x="194135" y="372751"/>
                      </a:lnTo>
                      <a:cubicBezTo>
                        <a:pt x="218473" y="372751"/>
                        <a:pt x="238304" y="353010"/>
                        <a:pt x="238304" y="328572"/>
                      </a:cubicBezTo>
                      <a:lnTo>
                        <a:pt x="238304" y="314905"/>
                      </a:lnTo>
                      <a:lnTo>
                        <a:pt x="275642" y="314905"/>
                      </a:lnTo>
                      <a:lnTo>
                        <a:pt x="275642" y="424049"/>
                      </a:lnTo>
                      <a:cubicBezTo>
                        <a:pt x="275642" y="437573"/>
                        <a:pt x="286601" y="448535"/>
                        <a:pt x="300075" y="448535"/>
                      </a:cubicBezTo>
                      <a:lnTo>
                        <a:pt x="364502" y="448535"/>
                      </a:lnTo>
                      <a:lnTo>
                        <a:pt x="364502" y="455274"/>
                      </a:lnTo>
                      <a:cubicBezTo>
                        <a:pt x="364502" y="474967"/>
                        <a:pt x="380490" y="490959"/>
                        <a:pt x="400179" y="490959"/>
                      </a:cubicBezTo>
                      <a:lnTo>
                        <a:pt x="436235" y="490959"/>
                      </a:lnTo>
                      <a:cubicBezTo>
                        <a:pt x="455924" y="490959"/>
                        <a:pt x="471912" y="474967"/>
                        <a:pt x="471912" y="455274"/>
                      </a:cubicBezTo>
                      <a:lnTo>
                        <a:pt x="471912" y="419209"/>
                      </a:lnTo>
                      <a:cubicBezTo>
                        <a:pt x="471912" y="399563"/>
                        <a:pt x="455924" y="383571"/>
                        <a:pt x="436235" y="383571"/>
                      </a:cubicBezTo>
                      <a:lnTo>
                        <a:pt x="400179" y="383571"/>
                      </a:lnTo>
                      <a:cubicBezTo>
                        <a:pt x="380490" y="383571"/>
                        <a:pt x="364502" y="399563"/>
                        <a:pt x="364502" y="419209"/>
                      </a:cubicBezTo>
                      <a:lnTo>
                        <a:pt x="364502" y="427513"/>
                      </a:lnTo>
                      <a:lnTo>
                        <a:pt x="300027" y="427513"/>
                      </a:lnTo>
                      <a:cubicBezTo>
                        <a:pt x="298177" y="427513"/>
                        <a:pt x="296659" y="426042"/>
                        <a:pt x="296659" y="424144"/>
                      </a:cubicBezTo>
                      <a:lnTo>
                        <a:pt x="296659" y="314905"/>
                      </a:lnTo>
                      <a:lnTo>
                        <a:pt x="364644" y="314905"/>
                      </a:lnTo>
                      <a:lnTo>
                        <a:pt x="364644" y="322403"/>
                      </a:lnTo>
                      <a:cubicBezTo>
                        <a:pt x="364644" y="342096"/>
                        <a:pt x="380632" y="358088"/>
                        <a:pt x="400273" y="358088"/>
                      </a:cubicBezTo>
                      <a:lnTo>
                        <a:pt x="436377" y="358088"/>
                      </a:lnTo>
                      <a:cubicBezTo>
                        <a:pt x="456019" y="358088"/>
                        <a:pt x="472007" y="342096"/>
                        <a:pt x="472007" y="322403"/>
                      </a:cubicBezTo>
                      <a:lnTo>
                        <a:pt x="472007" y="286338"/>
                      </a:lnTo>
                      <a:cubicBezTo>
                        <a:pt x="472007" y="266692"/>
                        <a:pt x="456019" y="250700"/>
                        <a:pt x="436377" y="250700"/>
                      </a:cubicBezTo>
                      <a:lnTo>
                        <a:pt x="400273" y="250700"/>
                      </a:lnTo>
                      <a:cubicBezTo>
                        <a:pt x="380632" y="250700"/>
                        <a:pt x="364644" y="266692"/>
                        <a:pt x="364644" y="286338"/>
                      </a:cubicBezTo>
                      <a:lnTo>
                        <a:pt x="364644" y="293883"/>
                      </a:lnTo>
                      <a:lnTo>
                        <a:pt x="296706" y="293883"/>
                      </a:lnTo>
                      <a:lnTo>
                        <a:pt x="296706" y="184644"/>
                      </a:lnTo>
                      <a:cubicBezTo>
                        <a:pt x="296706" y="182793"/>
                        <a:pt x="298177" y="181274"/>
                        <a:pt x="300075" y="181274"/>
                      </a:cubicBezTo>
                      <a:lnTo>
                        <a:pt x="364597" y="181274"/>
                      </a:lnTo>
                      <a:lnTo>
                        <a:pt x="364597" y="185877"/>
                      </a:lnTo>
                      <a:cubicBezTo>
                        <a:pt x="364597" y="205571"/>
                        <a:pt x="380585" y="221563"/>
                        <a:pt x="400226" y="221563"/>
                      </a:cubicBezTo>
                      <a:lnTo>
                        <a:pt x="436282" y="221563"/>
                      </a:lnTo>
                      <a:cubicBezTo>
                        <a:pt x="455971" y="221563"/>
                        <a:pt x="471959" y="205571"/>
                        <a:pt x="471959" y="185877"/>
                      </a:cubicBezTo>
                      <a:lnTo>
                        <a:pt x="471959" y="149765"/>
                      </a:lnTo>
                      <a:cubicBezTo>
                        <a:pt x="471959" y="130071"/>
                        <a:pt x="455971" y="114079"/>
                        <a:pt x="436282" y="114079"/>
                      </a:cubicBezTo>
                      <a:close/>
                      <a:moveTo>
                        <a:pt x="303064" y="0"/>
                      </a:moveTo>
                      <a:cubicBezTo>
                        <a:pt x="470489" y="0"/>
                        <a:pt x="606127" y="135718"/>
                        <a:pt x="606080" y="303089"/>
                      </a:cubicBezTo>
                      <a:cubicBezTo>
                        <a:pt x="606080" y="470507"/>
                        <a:pt x="470394" y="606225"/>
                        <a:pt x="303064" y="606225"/>
                      </a:cubicBezTo>
                      <a:cubicBezTo>
                        <a:pt x="135686" y="606225"/>
                        <a:pt x="0" y="470507"/>
                        <a:pt x="0" y="303089"/>
                      </a:cubicBezTo>
                      <a:cubicBezTo>
                        <a:pt x="0" y="135718"/>
                        <a:pt x="135686" y="0"/>
                        <a:pt x="3030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53097779-8167-4353-95AE-530E515C49E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9258" y="3876215"/>
              <a:ext cx="1757850" cy="17578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CDB747B-4BCF-47AB-8ADD-0DC55CD8D11E}"/>
              </a:ext>
            </a:extLst>
          </p:cNvPr>
          <p:cNvGrpSpPr/>
          <p:nvPr/>
        </p:nvGrpSpPr>
        <p:grpSpPr>
          <a:xfrm>
            <a:off x="678237" y="1905739"/>
            <a:ext cx="3363796" cy="1757850"/>
            <a:chOff x="675143" y="1606658"/>
            <a:chExt cx="3363796" cy="1757850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31DA2157-ADAE-4EB1-9329-1C3E09070E10}"/>
                </a:ext>
              </a:extLst>
            </p:cNvPr>
            <p:cNvGrpSpPr/>
            <p:nvPr/>
          </p:nvGrpSpPr>
          <p:grpSpPr>
            <a:xfrm>
              <a:off x="675143" y="1869490"/>
              <a:ext cx="1598984" cy="1232187"/>
              <a:chOff x="5010168" y="266694"/>
              <a:chExt cx="1719851" cy="1325326"/>
            </a:xfrm>
          </p:grpSpPr>
          <p:sp>
            <p:nvSpPr>
              <p:cNvPr id="86" name="Bullet2">
                <a:extLst>
                  <a:ext uri="{FF2B5EF4-FFF2-40B4-BE49-F238E27FC236}">
                    <a16:creationId xmlns:a16="http://schemas.microsoft.com/office/drawing/2014/main" id="{ABEF974A-1D58-4CD5-84B7-ADA42614EB69}"/>
                  </a:ext>
                </a:extLst>
              </p:cNvPr>
              <p:cNvSpPr/>
              <p:nvPr/>
            </p:nvSpPr>
            <p:spPr>
              <a:xfrm>
                <a:off x="5010168" y="1078844"/>
                <a:ext cx="1719851" cy="51317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理工学科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资源与服务中心 </a:t>
                </a:r>
              </a:p>
            </p:txBody>
          </p:sp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634045AA-78CB-48D9-95A3-CA1992FA42BA}"/>
                  </a:ext>
                </a:extLst>
              </p:cNvPr>
              <p:cNvGrpSpPr/>
              <p:nvPr/>
            </p:nvGrpSpPr>
            <p:grpSpPr>
              <a:xfrm>
                <a:off x="5503624" y="266694"/>
                <a:ext cx="732945" cy="732945"/>
                <a:chOff x="2597153" y="1689100"/>
                <a:chExt cx="787400" cy="787400"/>
              </a:xfrm>
            </p:grpSpPr>
            <p:grpSp>
              <p:nvGrpSpPr>
                <p:cNvPr id="89" name="组合 88">
                  <a:extLst>
                    <a:ext uri="{FF2B5EF4-FFF2-40B4-BE49-F238E27FC236}">
                      <a16:creationId xmlns:a16="http://schemas.microsoft.com/office/drawing/2014/main" id="{C21DA0A1-A193-4C03-8E2B-C887DB9565B2}"/>
                    </a:ext>
                  </a:extLst>
                </p:cNvPr>
                <p:cNvGrpSpPr/>
                <p:nvPr/>
              </p:nvGrpSpPr>
              <p:grpSpPr>
                <a:xfrm>
                  <a:off x="259715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91" name="椭圆 90">
                    <a:extLst>
                      <a:ext uri="{FF2B5EF4-FFF2-40B4-BE49-F238E27FC236}">
                        <a16:creationId xmlns:a16="http://schemas.microsoft.com/office/drawing/2014/main" id="{20D1E41D-1ADC-4023-BC8E-02EFBF2AD8E7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92" name="椭圆 91">
                    <a:extLst>
                      <a:ext uri="{FF2B5EF4-FFF2-40B4-BE49-F238E27FC236}">
                        <a16:creationId xmlns:a16="http://schemas.microsoft.com/office/drawing/2014/main" id="{F532C480-24DE-4F5F-A159-FDCD7619EE10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90" name="Icon2">
                  <a:extLst>
                    <a:ext uri="{FF2B5EF4-FFF2-40B4-BE49-F238E27FC236}">
                      <a16:creationId xmlns:a16="http://schemas.microsoft.com/office/drawing/2014/main" id="{3AF41B53-3DB3-421E-ABD7-9F8A211E43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7775" y="1939940"/>
                  <a:ext cx="286150" cy="285719"/>
                </a:xfrm>
                <a:custGeom>
                  <a:avLst/>
                  <a:gdLst>
                    <a:gd name="connsiteX0" fmla="*/ 137627 w 609614"/>
                    <a:gd name="connsiteY0" fmla="*/ 431993 h 608697"/>
                    <a:gd name="connsiteX1" fmla="*/ 108126 w 609614"/>
                    <a:gd name="connsiteY1" fmla="*/ 461451 h 608697"/>
                    <a:gd name="connsiteX2" fmla="*/ 137627 w 609614"/>
                    <a:gd name="connsiteY2" fmla="*/ 490910 h 608697"/>
                    <a:gd name="connsiteX3" fmla="*/ 167128 w 609614"/>
                    <a:gd name="connsiteY3" fmla="*/ 461451 h 608697"/>
                    <a:gd name="connsiteX4" fmla="*/ 137627 w 609614"/>
                    <a:gd name="connsiteY4" fmla="*/ 431993 h 608697"/>
                    <a:gd name="connsiteX5" fmla="*/ 471983 w 609614"/>
                    <a:gd name="connsiteY5" fmla="*/ 431979 h 608697"/>
                    <a:gd name="connsiteX6" fmla="*/ 471983 w 609614"/>
                    <a:gd name="connsiteY6" fmla="*/ 549791 h 608697"/>
                    <a:gd name="connsiteX7" fmla="*/ 511346 w 609614"/>
                    <a:gd name="connsiteY7" fmla="*/ 589092 h 608697"/>
                    <a:gd name="connsiteX8" fmla="*/ 550616 w 609614"/>
                    <a:gd name="connsiteY8" fmla="*/ 549791 h 608697"/>
                    <a:gd name="connsiteX9" fmla="*/ 550616 w 609614"/>
                    <a:gd name="connsiteY9" fmla="*/ 431979 h 608697"/>
                    <a:gd name="connsiteX10" fmla="*/ 137627 w 609614"/>
                    <a:gd name="connsiteY10" fmla="*/ 412384 h 608697"/>
                    <a:gd name="connsiteX11" fmla="*/ 186857 w 609614"/>
                    <a:gd name="connsiteY11" fmla="*/ 461451 h 608697"/>
                    <a:gd name="connsiteX12" fmla="*/ 137627 w 609614"/>
                    <a:gd name="connsiteY12" fmla="*/ 510611 h 608697"/>
                    <a:gd name="connsiteX13" fmla="*/ 88489 w 609614"/>
                    <a:gd name="connsiteY13" fmla="*/ 461451 h 608697"/>
                    <a:gd name="connsiteX14" fmla="*/ 137627 w 609614"/>
                    <a:gd name="connsiteY14" fmla="*/ 412384 h 608697"/>
                    <a:gd name="connsiteX15" fmla="*/ 247607 w 609614"/>
                    <a:gd name="connsiteY15" fmla="*/ 363317 h 608697"/>
                    <a:gd name="connsiteX16" fmla="*/ 275354 w 609614"/>
                    <a:gd name="connsiteY16" fmla="*/ 382921 h 608697"/>
                    <a:gd name="connsiteX17" fmla="*/ 303009 w 609614"/>
                    <a:gd name="connsiteY17" fmla="*/ 363317 h 608697"/>
                    <a:gd name="connsiteX18" fmla="*/ 64990 w 609614"/>
                    <a:gd name="connsiteY18" fmla="*/ 363317 h 608697"/>
                    <a:gd name="connsiteX19" fmla="*/ 49134 w 609614"/>
                    <a:gd name="connsiteY19" fmla="*/ 431979 h 608697"/>
                    <a:gd name="connsiteX20" fmla="*/ 206493 w 609614"/>
                    <a:gd name="connsiteY20" fmla="*/ 589092 h 608697"/>
                    <a:gd name="connsiteX21" fmla="*/ 363851 w 609614"/>
                    <a:gd name="connsiteY21" fmla="*/ 431979 h 608697"/>
                    <a:gd name="connsiteX22" fmla="*/ 347995 w 609614"/>
                    <a:gd name="connsiteY22" fmla="*/ 363317 h 608697"/>
                    <a:gd name="connsiteX23" fmla="*/ 323474 w 609614"/>
                    <a:gd name="connsiteY23" fmla="*/ 363317 h 608697"/>
                    <a:gd name="connsiteX24" fmla="*/ 275354 w 609614"/>
                    <a:gd name="connsiteY24" fmla="*/ 402526 h 608697"/>
                    <a:gd name="connsiteX25" fmla="*/ 227142 w 609614"/>
                    <a:gd name="connsiteY25" fmla="*/ 363317 h 608697"/>
                    <a:gd name="connsiteX26" fmla="*/ 471983 w 609614"/>
                    <a:gd name="connsiteY26" fmla="*/ 255261 h 608697"/>
                    <a:gd name="connsiteX27" fmla="*/ 471983 w 609614"/>
                    <a:gd name="connsiteY27" fmla="*/ 412374 h 608697"/>
                    <a:gd name="connsiteX28" fmla="*/ 550616 w 609614"/>
                    <a:gd name="connsiteY28" fmla="*/ 412374 h 608697"/>
                    <a:gd name="connsiteX29" fmla="*/ 550616 w 609614"/>
                    <a:gd name="connsiteY29" fmla="*/ 255261 h 608697"/>
                    <a:gd name="connsiteX30" fmla="*/ 511328 w 609614"/>
                    <a:gd name="connsiteY30" fmla="*/ 152407 h 608697"/>
                    <a:gd name="connsiteX31" fmla="*/ 496208 w 609614"/>
                    <a:gd name="connsiteY31" fmla="*/ 159401 h 608697"/>
                    <a:gd name="connsiteX32" fmla="*/ 511420 w 609614"/>
                    <a:gd name="connsiteY32" fmla="*/ 196398 h 608697"/>
                    <a:gd name="connsiteX33" fmla="*/ 526447 w 609614"/>
                    <a:gd name="connsiteY33" fmla="*/ 159401 h 608697"/>
                    <a:gd name="connsiteX34" fmla="*/ 511328 w 609614"/>
                    <a:gd name="connsiteY34" fmla="*/ 152407 h 608697"/>
                    <a:gd name="connsiteX35" fmla="*/ 167130 w 609614"/>
                    <a:gd name="connsiteY35" fmla="*/ 137449 h 608697"/>
                    <a:gd name="connsiteX36" fmla="*/ 167130 w 609614"/>
                    <a:gd name="connsiteY36" fmla="*/ 279744 h 608697"/>
                    <a:gd name="connsiteX37" fmla="*/ 160216 w 609614"/>
                    <a:gd name="connsiteY37" fmla="*/ 281861 h 608697"/>
                    <a:gd name="connsiteX38" fmla="*/ 76329 w 609614"/>
                    <a:gd name="connsiteY38" fmla="*/ 343620 h 608697"/>
                    <a:gd name="connsiteX39" fmla="*/ 336657 w 609614"/>
                    <a:gd name="connsiteY39" fmla="*/ 343620 h 608697"/>
                    <a:gd name="connsiteX40" fmla="*/ 252769 w 609614"/>
                    <a:gd name="connsiteY40" fmla="*/ 281861 h 608697"/>
                    <a:gd name="connsiteX41" fmla="*/ 245855 w 609614"/>
                    <a:gd name="connsiteY41" fmla="*/ 279744 h 608697"/>
                    <a:gd name="connsiteX42" fmla="*/ 245855 w 609614"/>
                    <a:gd name="connsiteY42" fmla="*/ 137449 h 608697"/>
                    <a:gd name="connsiteX43" fmla="*/ 563417 w 609614"/>
                    <a:gd name="connsiteY43" fmla="*/ 120655 h 608697"/>
                    <a:gd name="connsiteX44" fmla="*/ 549864 w 609614"/>
                    <a:gd name="connsiteY44" fmla="*/ 130227 h 608697"/>
                    <a:gd name="connsiteX45" fmla="*/ 548297 w 609614"/>
                    <a:gd name="connsiteY45" fmla="*/ 146701 h 608697"/>
                    <a:gd name="connsiteX46" fmla="*/ 588032 w 609614"/>
                    <a:gd name="connsiteY46" fmla="*/ 152039 h 608697"/>
                    <a:gd name="connsiteX47" fmla="*/ 563417 w 609614"/>
                    <a:gd name="connsiteY47" fmla="*/ 120655 h 608697"/>
                    <a:gd name="connsiteX48" fmla="*/ 459146 w 609614"/>
                    <a:gd name="connsiteY48" fmla="*/ 120655 h 608697"/>
                    <a:gd name="connsiteX49" fmla="*/ 434715 w 609614"/>
                    <a:gd name="connsiteY49" fmla="*/ 152315 h 608697"/>
                    <a:gd name="connsiteX50" fmla="*/ 474266 w 609614"/>
                    <a:gd name="connsiteY50" fmla="*/ 146701 h 608697"/>
                    <a:gd name="connsiteX51" fmla="*/ 472791 w 609614"/>
                    <a:gd name="connsiteY51" fmla="*/ 130227 h 608697"/>
                    <a:gd name="connsiteX52" fmla="*/ 459146 w 609614"/>
                    <a:gd name="connsiteY52" fmla="*/ 120655 h 608697"/>
                    <a:gd name="connsiteX53" fmla="*/ 127859 w 609614"/>
                    <a:gd name="connsiteY53" fmla="*/ 117844 h 608697"/>
                    <a:gd name="connsiteX54" fmla="*/ 285126 w 609614"/>
                    <a:gd name="connsiteY54" fmla="*/ 117844 h 608697"/>
                    <a:gd name="connsiteX55" fmla="*/ 285126 w 609614"/>
                    <a:gd name="connsiteY55" fmla="*/ 137449 h 608697"/>
                    <a:gd name="connsiteX56" fmla="*/ 265490 w 609614"/>
                    <a:gd name="connsiteY56" fmla="*/ 137449 h 608697"/>
                    <a:gd name="connsiteX57" fmla="*/ 265490 w 609614"/>
                    <a:gd name="connsiteY57" fmla="*/ 265385 h 608697"/>
                    <a:gd name="connsiteX58" fmla="*/ 383486 w 609614"/>
                    <a:gd name="connsiteY58" fmla="*/ 431979 h 608697"/>
                    <a:gd name="connsiteX59" fmla="*/ 380813 w 609614"/>
                    <a:gd name="connsiteY59" fmla="*/ 461432 h 608697"/>
                    <a:gd name="connsiteX60" fmla="*/ 452348 w 609614"/>
                    <a:gd name="connsiteY60" fmla="*/ 461432 h 608697"/>
                    <a:gd name="connsiteX61" fmla="*/ 452348 w 609614"/>
                    <a:gd name="connsiteY61" fmla="*/ 255261 h 608697"/>
                    <a:gd name="connsiteX62" fmla="*/ 432620 w 609614"/>
                    <a:gd name="connsiteY62" fmla="*/ 255261 h 608697"/>
                    <a:gd name="connsiteX63" fmla="*/ 432620 w 609614"/>
                    <a:gd name="connsiteY63" fmla="*/ 235656 h 608697"/>
                    <a:gd name="connsiteX64" fmla="*/ 589979 w 609614"/>
                    <a:gd name="connsiteY64" fmla="*/ 235656 h 608697"/>
                    <a:gd name="connsiteX65" fmla="*/ 589979 w 609614"/>
                    <a:gd name="connsiteY65" fmla="*/ 255261 h 608697"/>
                    <a:gd name="connsiteX66" fmla="*/ 570344 w 609614"/>
                    <a:gd name="connsiteY66" fmla="*/ 255261 h 608697"/>
                    <a:gd name="connsiteX67" fmla="*/ 570344 w 609614"/>
                    <a:gd name="connsiteY67" fmla="*/ 461432 h 608697"/>
                    <a:gd name="connsiteX68" fmla="*/ 609614 w 609614"/>
                    <a:gd name="connsiteY68" fmla="*/ 461432 h 608697"/>
                    <a:gd name="connsiteX69" fmla="*/ 609614 w 609614"/>
                    <a:gd name="connsiteY69" fmla="*/ 481129 h 608697"/>
                    <a:gd name="connsiteX70" fmla="*/ 570344 w 609614"/>
                    <a:gd name="connsiteY70" fmla="*/ 481129 h 608697"/>
                    <a:gd name="connsiteX71" fmla="*/ 570344 w 609614"/>
                    <a:gd name="connsiteY71" fmla="*/ 549791 h 608697"/>
                    <a:gd name="connsiteX72" fmla="*/ 511346 w 609614"/>
                    <a:gd name="connsiteY72" fmla="*/ 608697 h 608697"/>
                    <a:gd name="connsiteX73" fmla="*/ 452348 w 609614"/>
                    <a:gd name="connsiteY73" fmla="*/ 549791 h 608697"/>
                    <a:gd name="connsiteX74" fmla="*/ 452348 w 609614"/>
                    <a:gd name="connsiteY74" fmla="*/ 481129 h 608697"/>
                    <a:gd name="connsiteX75" fmla="*/ 376388 w 609614"/>
                    <a:gd name="connsiteY75" fmla="*/ 481129 h 608697"/>
                    <a:gd name="connsiteX76" fmla="*/ 206493 w 609614"/>
                    <a:gd name="connsiteY76" fmla="*/ 608697 h 608697"/>
                    <a:gd name="connsiteX77" fmla="*/ 36597 w 609614"/>
                    <a:gd name="connsiteY77" fmla="*/ 481129 h 608697"/>
                    <a:gd name="connsiteX78" fmla="*/ 0 w 609614"/>
                    <a:gd name="connsiteY78" fmla="*/ 481129 h 608697"/>
                    <a:gd name="connsiteX79" fmla="*/ 0 w 609614"/>
                    <a:gd name="connsiteY79" fmla="*/ 461432 h 608697"/>
                    <a:gd name="connsiteX80" fmla="*/ 32172 w 609614"/>
                    <a:gd name="connsiteY80" fmla="*/ 461432 h 608697"/>
                    <a:gd name="connsiteX81" fmla="*/ 29499 w 609614"/>
                    <a:gd name="connsiteY81" fmla="*/ 431979 h 608697"/>
                    <a:gd name="connsiteX82" fmla="*/ 147495 w 609614"/>
                    <a:gd name="connsiteY82" fmla="*/ 265385 h 608697"/>
                    <a:gd name="connsiteX83" fmla="*/ 147495 w 609614"/>
                    <a:gd name="connsiteY83" fmla="*/ 137449 h 608697"/>
                    <a:gd name="connsiteX84" fmla="*/ 127859 w 609614"/>
                    <a:gd name="connsiteY84" fmla="*/ 137449 h 608697"/>
                    <a:gd name="connsiteX85" fmla="*/ 304842 w 609614"/>
                    <a:gd name="connsiteY85" fmla="*/ 117844 h 608697"/>
                    <a:gd name="connsiteX86" fmla="*/ 324459 w 609614"/>
                    <a:gd name="connsiteY86" fmla="*/ 117844 h 608697"/>
                    <a:gd name="connsiteX87" fmla="*/ 324459 w 609614"/>
                    <a:gd name="connsiteY87" fmla="*/ 137461 h 608697"/>
                    <a:gd name="connsiteX88" fmla="*/ 304842 w 609614"/>
                    <a:gd name="connsiteY88" fmla="*/ 137461 h 608697"/>
                    <a:gd name="connsiteX89" fmla="*/ 68872 w 609614"/>
                    <a:gd name="connsiteY89" fmla="*/ 107965 h 608697"/>
                    <a:gd name="connsiteX90" fmla="*/ 88489 w 609614"/>
                    <a:gd name="connsiteY90" fmla="*/ 107965 h 608697"/>
                    <a:gd name="connsiteX91" fmla="*/ 88489 w 609614"/>
                    <a:gd name="connsiteY91" fmla="*/ 127653 h 608697"/>
                    <a:gd name="connsiteX92" fmla="*/ 68872 w 609614"/>
                    <a:gd name="connsiteY92" fmla="*/ 127653 h 608697"/>
                    <a:gd name="connsiteX93" fmla="*/ 324460 w 609614"/>
                    <a:gd name="connsiteY93" fmla="*/ 98227 h 608697"/>
                    <a:gd name="connsiteX94" fmla="*/ 344148 w 609614"/>
                    <a:gd name="connsiteY94" fmla="*/ 98227 h 608697"/>
                    <a:gd name="connsiteX95" fmla="*/ 344148 w 609614"/>
                    <a:gd name="connsiteY95" fmla="*/ 117844 h 608697"/>
                    <a:gd name="connsiteX96" fmla="*/ 363835 w 609614"/>
                    <a:gd name="connsiteY96" fmla="*/ 117844 h 608697"/>
                    <a:gd name="connsiteX97" fmla="*/ 363835 w 609614"/>
                    <a:gd name="connsiteY97" fmla="*/ 137461 h 608697"/>
                    <a:gd name="connsiteX98" fmla="*/ 344148 w 609614"/>
                    <a:gd name="connsiteY98" fmla="*/ 137461 h 608697"/>
                    <a:gd name="connsiteX99" fmla="*/ 344148 w 609614"/>
                    <a:gd name="connsiteY99" fmla="*/ 157149 h 608697"/>
                    <a:gd name="connsiteX100" fmla="*/ 324460 w 609614"/>
                    <a:gd name="connsiteY100" fmla="*/ 157149 h 608697"/>
                    <a:gd name="connsiteX101" fmla="*/ 324460 w 609614"/>
                    <a:gd name="connsiteY101" fmla="*/ 137461 h 608697"/>
                    <a:gd name="connsiteX102" fmla="*/ 344147 w 609614"/>
                    <a:gd name="connsiteY102" fmla="*/ 137461 h 608697"/>
                    <a:gd name="connsiteX103" fmla="*/ 344147 w 609614"/>
                    <a:gd name="connsiteY103" fmla="*/ 117844 h 608697"/>
                    <a:gd name="connsiteX104" fmla="*/ 324460 w 609614"/>
                    <a:gd name="connsiteY104" fmla="*/ 117844 h 608697"/>
                    <a:gd name="connsiteX105" fmla="*/ 106483 w 609614"/>
                    <a:gd name="connsiteY105" fmla="*/ 92441 h 608697"/>
                    <a:gd name="connsiteX106" fmla="*/ 120385 w 609614"/>
                    <a:gd name="connsiteY106" fmla="*/ 106343 h 608697"/>
                    <a:gd name="connsiteX107" fmla="*/ 106483 w 609614"/>
                    <a:gd name="connsiteY107" fmla="*/ 120244 h 608697"/>
                    <a:gd name="connsiteX108" fmla="*/ 92582 w 609614"/>
                    <a:gd name="connsiteY108" fmla="*/ 106343 h 608697"/>
                    <a:gd name="connsiteX109" fmla="*/ 50877 w 609614"/>
                    <a:gd name="connsiteY109" fmla="*/ 92441 h 608697"/>
                    <a:gd name="connsiteX110" fmla="*/ 64779 w 609614"/>
                    <a:gd name="connsiteY110" fmla="*/ 106343 h 608697"/>
                    <a:gd name="connsiteX111" fmla="*/ 50877 w 609614"/>
                    <a:gd name="connsiteY111" fmla="*/ 120244 h 608697"/>
                    <a:gd name="connsiteX112" fmla="*/ 36976 w 609614"/>
                    <a:gd name="connsiteY112" fmla="*/ 106343 h 608697"/>
                    <a:gd name="connsiteX113" fmla="*/ 511328 w 609614"/>
                    <a:gd name="connsiteY113" fmla="*/ 85591 h 608697"/>
                    <a:gd name="connsiteX114" fmla="*/ 501463 w 609614"/>
                    <a:gd name="connsiteY114" fmla="*/ 91021 h 608697"/>
                    <a:gd name="connsiteX115" fmla="*/ 491783 w 609614"/>
                    <a:gd name="connsiteY115" fmla="*/ 96727 h 608697"/>
                    <a:gd name="connsiteX116" fmla="*/ 491598 w 609614"/>
                    <a:gd name="connsiteY116" fmla="*/ 107955 h 608697"/>
                    <a:gd name="connsiteX117" fmla="*/ 491783 w 609614"/>
                    <a:gd name="connsiteY117" fmla="*/ 119183 h 608697"/>
                    <a:gd name="connsiteX118" fmla="*/ 501463 w 609614"/>
                    <a:gd name="connsiteY118" fmla="*/ 124981 h 608697"/>
                    <a:gd name="connsiteX119" fmla="*/ 511328 w 609614"/>
                    <a:gd name="connsiteY119" fmla="*/ 130411 h 608697"/>
                    <a:gd name="connsiteX120" fmla="*/ 521100 w 609614"/>
                    <a:gd name="connsiteY120" fmla="*/ 124981 h 608697"/>
                    <a:gd name="connsiteX121" fmla="*/ 530780 w 609614"/>
                    <a:gd name="connsiteY121" fmla="*/ 119183 h 608697"/>
                    <a:gd name="connsiteX122" fmla="*/ 530965 w 609614"/>
                    <a:gd name="connsiteY122" fmla="*/ 107955 h 608697"/>
                    <a:gd name="connsiteX123" fmla="*/ 530780 w 609614"/>
                    <a:gd name="connsiteY123" fmla="*/ 96727 h 608697"/>
                    <a:gd name="connsiteX124" fmla="*/ 521100 w 609614"/>
                    <a:gd name="connsiteY124" fmla="*/ 91021 h 608697"/>
                    <a:gd name="connsiteX125" fmla="*/ 511328 w 609614"/>
                    <a:gd name="connsiteY125" fmla="*/ 85591 h 608697"/>
                    <a:gd name="connsiteX126" fmla="*/ 245850 w 609614"/>
                    <a:gd name="connsiteY126" fmla="*/ 78539 h 608697"/>
                    <a:gd name="connsiteX127" fmla="*/ 265467 w 609614"/>
                    <a:gd name="connsiteY127" fmla="*/ 78539 h 608697"/>
                    <a:gd name="connsiteX128" fmla="*/ 265467 w 609614"/>
                    <a:gd name="connsiteY128" fmla="*/ 98227 h 608697"/>
                    <a:gd name="connsiteX129" fmla="*/ 245850 w 609614"/>
                    <a:gd name="connsiteY129" fmla="*/ 98227 h 608697"/>
                    <a:gd name="connsiteX130" fmla="*/ 108106 w 609614"/>
                    <a:gd name="connsiteY130" fmla="*/ 68731 h 608697"/>
                    <a:gd name="connsiteX131" fmla="*/ 127864 w 609614"/>
                    <a:gd name="connsiteY131" fmla="*/ 68731 h 608697"/>
                    <a:gd name="connsiteX132" fmla="*/ 127864 w 609614"/>
                    <a:gd name="connsiteY132" fmla="*/ 88348 h 608697"/>
                    <a:gd name="connsiteX133" fmla="*/ 108106 w 609614"/>
                    <a:gd name="connsiteY133" fmla="*/ 88348 h 608697"/>
                    <a:gd name="connsiteX134" fmla="*/ 29496 w 609614"/>
                    <a:gd name="connsiteY134" fmla="*/ 68731 h 608697"/>
                    <a:gd name="connsiteX135" fmla="*/ 49113 w 609614"/>
                    <a:gd name="connsiteY135" fmla="*/ 68731 h 608697"/>
                    <a:gd name="connsiteX136" fmla="*/ 49113 w 609614"/>
                    <a:gd name="connsiteY136" fmla="*/ 88348 h 608697"/>
                    <a:gd name="connsiteX137" fmla="*/ 29496 w 609614"/>
                    <a:gd name="connsiteY137" fmla="*/ 88348 h 608697"/>
                    <a:gd name="connsiteX138" fmla="*/ 283461 w 609614"/>
                    <a:gd name="connsiteY138" fmla="*/ 62944 h 608697"/>
                    <a:gd name="connsiteX139" fmla="*/ 297363 w 609614"/>
                    <a:gd name="connsiteY139" fmla="*/ 76846 h 608697"/>
                    <a:gd name="connsiteX140" fmla="*/ 283461 w 609614"/>
                    <a:gd name="connsiteY140" fmla="*/ 90747 h 608697"/>
                    <a:gd name="connsiteX141" fmla="*/ 269560 w 609614"/>
                    <a:gd name="connsiteY141" fmla="*/ 76846 h 608697"/>
                    <a:gd name="connsiteX142" fmla="*/ 227774 w 609614"/>
                    <a:gd name="connsiteY142" fmla="*/ 62944 h 608697"/>
                    <a:gd name="connsiteX143" fmla="*/ 241686 w 609614"/>
                    <a:gd name="connsiteY143" fmla="*/ 76846 h 608697"/>
                    <a:gd name="connsiteX144" fmla="*/ 227774 w 609614"/>
                    <a:gd name="connsiteY144" fmla="*/ 90747 h 608697"/>
                    <a:gd name="connsiteX145" fmla="*/ 213954 w 609614"/>
                    <a:gd name="connsiteY145" fmla="*/ 76846 h 608697"/>
                    <a:gd name="connsiteX146" fmla="*/ 441814 w 609614"/>
                    <a:gd name="connsiteY146" fmla="*/ 62490 h 608697"/>
                    <a:gd name="connsiteX147" fmla="*/ 434531 w 609614"/>
                    <a:gd name="connsiteY147" fmla="*/ 63963 h 608697"/>
                    <a:gd name="connsiteX148" fmla="*/ 459146 w 609614"/>
                    <a:gd name="connsiteY148" fmla="*/ 95346 h 608697"/>
                    <a:gd name="connsiteX149" fmla="*/ 472699 w 609614"/>
                    <a:gd name="connsiteY149" fmla="*/ 85775 h 608697"/>
                    <a:gd name="connsiteX150" fmla="*/ 474266 w 609614"/>
                    <a:gd name="connsiteY150" fmla="*/ 69301 h 608697"/>
                    <a:gd name="connsiteX151" fmla="*/ 441814 w 609614"/>
                    <a:gd name="connsiteY151" fmla="*/ 62490 h 608697"/>
                    <a:gd name="connsiteX152" fmla="*/ 581118 w 609614"/>
                    <a:gd name="connsiteY152" fmla="*/ 62306 h 608697"/>
                    <a:gd name="connsiteX153" fmla="*/ 548297 w 609614"/>
                    <a:gd name="connsiteY153" fmla="*/ 69301 h 608697"/>
                    <a:gd name="connsiteX154" fmla="*/ 549864 w 609614"/>
                    <a:gd name="connsiteY154" fmla="*/ 85775 h 608697"/>
                    <a:gd name="connsiteX155" fmla="*/ 563417 w 609614"/>
                    <a:gd name="connsiteY155" fmla="*/ 95346 h 608697"/>
                    <a:gd name="connsiteX156" fmla="*/ 587848 w 609614"/>
                    <a:gd name="connsiteY156" fmla="*/ 63687 h 608697"/>
                    <a:gd name="connsiteX157" fmla="*/ 581118 w 609614"/>
                    <a:gd name="connsiteY157" fmla="*/ 62306 h 608697"/>
                    <a:gd name="connsiteX158" fmla="*/ 285155 w 609614"/>
                    <a:gd name="connsiteY158" fmla="*/ 39305 h 608697"/>
                    <a:gd name="connsiteX159" fmla="*/ 304843 w 609614"/>
                    <a:gd name="connsiteY159" fmla="*/ 39305 h 608697"/>
                    <a:gd name="connsiteX160" fmla="*/ 304843 w 609614"/>
                    <a:gd name="connsiteY160" fmla="*/ 58922 h 608697"/>
                    <a:gd name="connsiteX161" fmla="*/ 285155 w 609614"/>
                    <a:gd name="connsiteY161" fmla="*/ 58922 h 608697"/>
                    <a:gd name="connsiteX162" fmla="*/ 206474 w 609614"/>
                    <a:gd name="connsiteY162" fmla="*/ 39305 h 608697"/>
                    <a:gd name="connsiteX163" fmla="*/ 226091 w 609614"/>
                    <a:gd name="connsiteY163" fmla="*/ 39305 h 608697"/>
                    <a:gd name="connsiteX164" fmla="*/ 226091 w 609614"/>
                    <a:gd name="connsiteY164" fmla="*/ 58922 h 608697"/>
                    <a:gd name="connsiteX165" fmla="*/ 206474 w 609614"/>
                    <a:gd name="connsiteY165" fmla="*/ 58922 h 608697"/>
                    <a:gd name="connsiteX166" fmla="*/ 106483 w 609614"/>
                    <a:gd name="connsiteY166" fmla="*/ 36906 h 608697"/>
                    <a:gd name="connsiteX167" fmla="*/ 120385 w 609614"/>
                    <a:gd name="connsiteY167" fmla="*/ 50818 h 608697"/>
                    <a:gd name="connsiteX168" fmla="*/ 106483 w 609614"/>
                    <a:gd name="connsiteY168" fmla="*/ 64638 h 608697"/>
                    <a:gd name="connsiteX169" fmla="*/ 92582 w 609614"/>
                    <a:gd name="connsiteY169" fmla="*/ 50818 h 608697"/>
                    <a:gd name="connsiteX170" fmla="*/ 50888 w 609614"/>
                    <a:gd name="connsiteY170" fmla="*/ 36906 h 608697"/>
                    <a:gd name="connsiteX171" fmla="*/ 64708 w 609614"/>
                    <a:gd name="connsiteY171" fmla="*/ 50808 h 608697"/>
                    <a:gd name="connsiteX172" fmla="*/ 50888 w 609614"/>
                    <a:gd name="connsiteY172" fmla="*/ 64709 h 608697"/>
                    <a:gd name="connsiteX173" fmla="*/ 36976 w 609614"/>
                    <a:gd name="connsiteY173" fmla="*/ 50808 h 608697"/>
                    <a:gd name="connsiteX174" fmla="*/ 68872 w 609614"/>
                    <a:gd name="connsiteY174" fmla="*/ 29426 h 608697"/>
                    <a:gd name="connsiteX175" fmla="*/ 88489 w 609614"/>
                    <a:gd name="connsiteY175" fmla="*/ 29426 h 608697"/>
                    <a:gd name="connsiteX176" fmla="*/ 88489 w 609614"/>
                    <a:gd name="connsiteY176" fmla="*/ 49043 h 608697"/>
                    <a:gd name="connsiteX177" fmla="*/ 68872 w 609614"/>
                    <a:gd name="connsiteY177" fmla="*/ 49043 h 608697"/>
                    <a:gd name="connsiteX178" fmla="*/ 511143 w 609614"/>
                    <a:gd name="connsiteY178" fmla="*/ 19603 h 608697"/>
                    <a:gd name="connsiteX179" fmla="*/ 496208 w 609614"/>
                    <a:gd name="connsiteY179" fmla="*/ 56600 h 608697"/>
                    <a:gd name="connsiteX180" fmla="*/ 511328 w 609614"/>
                    <a:gd name="connsiteY180" fmla="*/ 63595 h 608697"/>
                    <a:gd name="connsiteX181" fmla="*/ 526447 w 609614"/>
                    <a:gd name="connsiteY181" fmla="*/ 56600 h 608697"/>
                    <a:gd name="connsiteX182" fmla="*/ 511143 w 609614"/>
                    <a:gd name="connsiteY182" fmla="*/ 19603 h 608697"/>
                    <a:gd name="connsiteX183" fmla="*/ 283461 w 609614"/>
                    <a:gd name="connsiteY183" fmla="*/ 7480 h 608697"/>
                    <a:gd name="connsiteX184" fmla="*/ 297363 w 609614"/>
                    <a:gd name="connsiteY184" fmla="*/ 21357 h 608697"/>
                    <a:gd name="connsiteX185" fmla="*/ 283461 w 609614"/>
                    <a:gd name="connsiteY185" fmla="*/ 35142 h 608697"/>
                    <a:gd name="connsiteX186" fmla="*/ 269560 w 609614"/>
                    <a:gd name="connsiteY186" fmla="*/ 21357 h 608697"/>
                    <a:gd name="connsiteX187" fmla="*/ 227866 w 609614"/>
                    <a:gd name="connsiteY187" fmla="*/ 7480 h 608697"/>
                    <a:gd name="connsiteX188" fmla="*/ 241686 w 609614"/>
                    <a:gd name="connsiteY188" fmla="*/ 21382 h 608697"/>
                    <a:gd name="connsiteX189" fmla="*/ 227866 w 609614"/>
                    <a:gd name="connsiteY189" fmla="*/ 35283 h 608697"/>
                    <a:gd name="connsiteX190" fmla="*/ 213954 w 609614"/>
                    <a:gd name="connsiteY190" fmla="*/ 21382 h 608697"/>
                    <a:gd name="connsiteX191" fmla="*/ 511328 w 609614"/>
                    <a:gd name="connsiteY191" fmla="*/ 0 h 608697"/>
                    <a:gd name="connsiteX192" fmla="*/ 545070 w 609614"/>
                    <a:gd name="connsiteY192" fmla="*/ 49698 h 608697"/>
                    <a:gd name="connsiteX193" fmla="*/ 558807 w 609614"/>
                    <a:gd name="connsiteY193" fmla="*/ 45648 h 608697"/>
                    <a:gd name="connsiteX194" fmla="*/ 604995 w 609614"/>
                    <a:gd name="connsiteY194" fmla="*/ 54023 h 608697"/>
                    <a:gd name="connsiteX195" fmla="*/ 589138 w 609614"/>
                    <a:gd name="connsiteY195" fmla="*/ 98015 h 608697"/>
                    <a:gd name="connsiteX196" fmla="*/ 578813 w 609614"/>
                    <a:gd name="connsiteY196" fmla="*/ 107955 h 608697"/>
                    <a:gd name="connsiteX197" fmla="*/ 589138 w 609614"/>
                    <a:gd name="connsiteY197" fmla="*/ 117894 h 608697"/>
                    <a:gd name="connsiteX198" fmla="*/ 604995 w 609614"/>
                    <a:gd name="connsiteY198" fmla="*/ 161978 h 608697"/>
                    <a:gd name="connsiteX199" fmla="*/ 580196 w 609614"/>
                    <a:gd name="connsiteY199" fmla="*/ 173114 h 608697"/>
                    <a:gd name="connsiteX200" fmla="*/ 558807 w 609614"/>
                    <a:gd name="connsiteY200" fmla="*/ 170261 h 608697"/>
                    <a:gd name="connsiteX201" fmla="*/ 544978 w 609614"/>
                    <a:gd name="connsiteY201" fmla="*/ 166304 h 608697"/>
                    <a:gd name="connsiteX202" fmla="*/ 511328 w 609614"/>
                    <a:gd name="connsiteY202" fmla="*/ 216001 h 608697"/>
                    <a:gd name="connsiteX203" fmla="*/ 477585 w 609614"/>
                    <a:gd name="connsiteY203" fmla="*/ 166304 h 608697"/>
                    <a:gd name="connsiteX204" fmla="*/ 463756 w 609614"/>
                    <a:gd name="connsiteY204" fmla="*/ 170261 h 608697"/>
                    <a:gd name="connsiteX205" fmla="*/ 442367 w 609614"/>
                    <a:gd name="connsiteY205" fmla="*/ 173114 h 608697"/>
                    <a:gd name="connsiteX206" fmla="*/ 417660 w 609614"/>
                    <a:gd name="connsiteY206" fmla="*/ 161978 h 608697"/>
                    <a:gd name="connsiteX207" fmla="*/ 433517 w 609614"/>
                    <a:gd name="connsiteY207" fmla="*/ 117894 h 608697"/>
                    <a:gd name="connsiteX208" fmla="*/ 443750 w 609614"/>
                    <a:gd name="connsiteY208" fmla="*/ 107955 h 608697"/>
                    <a:gd name="connsiteX209" fmla="*/ 433517 w 609614"/>
                    <a:gd name="connsiteY209" fmla="*/ 98015 h 608697"/>
                    <a:gd name="connsiteX210" fmla="*/ 417660 w 609614"/>
                    <a:gd name="connsiteY210" fmla="*/ 54023 h 608697"/>
                    <a:gd name="connsiteX211" fmla="*/ 463756 w 609614"/>
                    <a:gd name="connsiteY211" fmla="*/ 45648 h 608697"/>
                    <a:gd name="connsiteX212" fmla="*/ 477585 w 609614"/>
                    <a:gd name="connsiteY212" fmla="*/ 49698 h 608697"/>
                    <a:gd name="connsiteX213" fmla="*/ 511328 w 609614"/>
                    <a:gd name="connsiteY213" fmla="*/ 0 h 608697"/>
                    <a:gd name="connsiteX214" fmla="*/ 245850 w 609614"/>
                    <a:gd name="connsiteY214" fmla="*/ 0 h 608697"/>
                    <a:gd name="connsiteX215" fmla="*/ 265467 w 609614"/>
                    <a:gd name="connsiteY215" fmla="*/ 0 h 608697"/>
                    <a:gd name="connsiteX216" fmla="*/ 265467 w 609614"/>
                    <a:gd name="connsiteY216" fmla="*/ 19617 h 608697"/>
                    <a:gd name="connsiteX217" fmla="*/ 245850 w 609614"/>
                    <a:gd name="connsiteY217" fmla="*/ 19617 h 608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</a:cxnLst>
                  <a:rect l="l" t="t" r="r" b="b"/>
                  <a:pathLst>
                    <a:path w="609614" h="608697">
                      <a:moveTo>
                        <a:pt x="137627" y="431993"/>
                      </a:moveTo>
                      <a:cubicBezTo>
                        <a:pt x="121401" y="431993"/>
                        <a:pt x="108126" y="445249"/>
                        <a:pt x="108126" y="461451"/>
                      </a:cubicBezTo>
                      <a:cubicBezTo>
                        <a:pt x="108126" y="477746"/>
                        <a:pt x="121401" y="490910"/>
                        <a:pt x="137627" y="490910"/>
                      </a:cubicBezTo>
                      <a:cubicBezTo>
                        <a:pt x="153945" y="490910"/>
                        <a:pt x="167128" y="477746"/>
                        <a:pt x="167128" y="461451"/>
                      </a:cubicBezTo>
                      <a:cubicBezTo>
                        <a:pt x="167128" y="445249"/>
                        <a:pt x="153945" y="431993"/>
                        <a:pt x="137627" y="431993"/>
                      </a:cubicBezTo>
                      <a:close/>
                      <a:moveTo>
                        <a:pt x="471983" y="431979"/>
                      </a:moveTo>
                      <a:lnTo>
                        <a:pt x="471983" y="549791"/>
                      </a:lnTo>
                      <a:cubicBezTo>
                        <a:pt x="471983" y="571513"/>
                        <a:pt x="489590" y="589092"/>
                        <a:pt x="511346" y="589092"/>
                      </a:cubicBezTo>
                      <a:cubicBezTo>
                        <a:pt x="533009" y="589092"/>
                        <a:pt x="550616" y="571513"/>
                        <a:pt x="550616" y="549791"/>
                      </a:cubicBezTo>
                      <a:lnTo>
                        <a:pt x="550616" y="431979"/>
                      </a:lnTo>
                      <a:close/>
                      <a:moveTo>
                        <a:pt x="137627" y="412384"/>
                      </a:moveTo>
                      <a:cubicBezTo>
                        <a:pt x="164731" y="412384"/>
                        <a:pt x="186857" y="434386"/>
                        <a:pt x="186857" y="461451"/>
                      </a:cubicBezTo>
                      <a:cubicBezTo>
                        <a:pt x="186857" y="488517"/>
                        <a:pt x="164731" y="510611"/>
                        <a:pt x="137627" y="510611"/>
                      </a:cubicBezTo>
                      <a:cubicBezTo>
                        <a:pt x="110523" y="510611"/>
                        <a:pt x="88489" y="488517"/>
                        <a:pt x="88489" y="461451"/>
                      </a:cubicBezTo>
                      <a:cubicBezTo>
                        <a:pt x="88489" y="434386"/>
                        <a:pt x="110523" y="412384"/>
                        <a:pt x="137627" y="412384"/>
                      </a:cubicBezTo>
                      <a:close/>
                      <a:moveTo>
                        <a:pt x="247607" y="363317"/>
                      </a:moveTo>
                      <a:cubicBezTo>
                        <a:pt x="251663" y="374730"/>
                        <a:pt x="262541" y="382921"/>
                        <a:pt x="275354" y="382921"/>
                      </a:cubicBezTo>
                      <a:cubicBezTo>
                        <a:pt x="288168" y="382921"/>
                        <a:pt x="298953" y="374730"/>
                        <a:pt x="303009" y="363317"/>
                      </a:cubicBezTo>
                      <a:close/>
                      <a:moveTo>
                        <a:pt x="64990" y="363317"/>
                      </a:moveTo>
                      <a:cubicBezTo>
                        <a:pt x="54850" y="384210"/>
                        <a:pt x="49134" y="407496"/>
                        <a:pt x="49134" y="431979"/>
                      </a:cubicBezTo>
                      <a:cubicBezTo>
                        <a:pt x="49134" y="518589"/>
                        <a:pt x="119747" y="589092"/>
                        <a:pt x="206493" y="589092"/>
                      </a:cubicBezTo>
                      <a:cubicBezTo>
                        <a:pt x="293238" y="589092"/>
                        <a:pt x="363851" y="518589"/>
                        <a:pt x="363851" y="431979"/>
                      </a:cubicBezTo>
                      <a:cubicBezTo>
                        <a:pt x="363851" y="407496"/>
                        <a:pt x="358136" y="384210"/>
                        <a:pt x="347995" y="363317"/>
                      </a:cubicBezTo>
                      <a:lnTo>
                        <a:pt x="323474" y="363317"/>
                      </a:lnTo>
                      <a:cubicBezTo>
                        <a:pt x="318957" y="385682"/>
                        <a:pt x="299045" y="402526"/>
                        <a:pt x="275354" y="402526"/>
                      </a:cubicBezTo>
                      <a:cubicBezTo>
                        <a:pt x="251571" y="402526"/>
                        <a:pt x="231751" y="385682"/>
                        <a:pt x="227142" y="363317"/>
                      </a:cubicBezTo>
                      <a:close/>
                      <a:moveTo>
                        <a:pt x="471983" y="255261"/>
                      </a:moveTo>
                      <a:lnTo>
                        <a:pt x="471983" y="412374"/>
                      </a:lnTo>
                      <a:lnTo>
                        <a:pt x="550616" y="412374"/>
                      </a:lnTo>
                      <a:lnTo>
                        <a:pt x="550616" y="255261"/>
                      </a:lnTo>
                      <a:close/>
                      <a:moveTo>
                        <a:pt x="511328" y="152407"/>
                      </a:moveTo>
                      <a:cubicBezTo>
                        <a:pt x="506257" y="154892"/>
                        <a:pt x="501186" y="157284"/>
                        <a:pt x="496208" y="159401"/>
                      </a:cubicBezTo>
                      <a:cubicBezTo>
                        <a:pt x="500910" y="183054"/>
                        <a:pt x="508009" y="195386"/>
                        <a:pt x="511420" y="196398"/>
                      </a:cubicBezTo>
                      <a:cubicBezTo>
                        <a:pt x="514739" y="195386"/>
                        <a:pt x="521745" y="183054"/>
                        <a:pt x="526447" y="159401"/>
                      </a:cubicBezTo>
                      <a:cubicBezTo>
                        <a:pt x="521469" y="157284"/>
                        <a:pt x="516398" y="154892"/>
                        <a:pt x="511328" y="152407"/>
                      </a:cubicBezTo>
                      <a:close/>
                      <a:moveTo>
                        <a:pt x="167130" y="137449"/>
                      </a:moveTo>
                      <a:lnTo>
                        <a:pt x="167130" y="279744"/>
                      </a:lnTo>
                      <a:lnTo>
                        <a:pt x="160216" y="281861"/>
                      </a:lnTo>
                      <a:cubicBezTo>
                        <a:pt x="124910" y="292721"/>
                        <a:pt x="95872" y="314903"/>
                        <a:pt x="76329" y="343620"/>
                      </a:cubicBezTo>
                      <a:lnTo>
                        <a:pt x="336657" y="343620"/>
                      </a:lnTo>
                      <a:cubicBezTo>
                        <a:pt x="317114" y="314903"/>
                        <a:pt x="288076" y="292721"/>
                        <a:pt x="252769" y="281861"/>
                      </a:cubicBezTo>
                      <a:lnTo>
                        <a:pt x="245855" y="279744"/>
                      </a:lnTo>
                      <a:lnTo>
                        <a:pt x="245855" y="137449"/>
                      </a:lnTo>
                      <a:close/>
                      <a:moveTo>
                        <a:pt x="563417" y="120655"/>
                      </a:moveTo>
                      <a:cubicBezTo>
                        <a:pt x="559176" y="123876"/>
                        <a:pt x="554566" y="127098"/>
                        <a:pt x="549864" y="130227"/>
                      </a:cubicBezTo>
                      <a:cubicBezTo>
                        <a:pt x="549495" y="135841"/>
                        <a:pt x="548942" y="141363"/>
                        <a:pt x="548297" y="146701"/>
                      </a:cubicBezTo>
                      <a:cubicBezTo>
                        <a:pt x="571161" y="154523"/>
                        <a:pt x="585451" y="154615"/>
                        <a:pt x="588032" y="152039"/>
                      </a:cubicBezTo>
                      <a:cubicBezTo>
                        <a:pt x="588862" y="148725"/>
                        <a:pt x="581671" y="136485"/>
                        <a:pt x="563417" y="120655"/>
                      </a:cubicBezTo>
                      <a:close/>
                      <a:moveTo>
                        <a:pt x="459146" y="120655"/>
                      </a:moveTo>
                      <a:cubicBezTo>
                        <a:pt x="440984" y="136485"/>
                        <a:pt x="433793" y="148817"/>
                        <a:pt x="434715" y="152315"/>
                      </a:cubicBezTo>
                      <a:cubicBezTo>
                        <a:pt x="437205" y="154707"/>
                        <a:pt x="451402" y="154523"/>
                        <a:pt x="474266" y="146701"/>
                      </a:cubicBezTo>
                      <a:cubicBezTo>
                        <a:pt x="473621" y="141363"/>
                        <a:pt x="473160" y="135841"/>
                        <a:pt x="472791" y="130227"/>
                      </a:cubicBezTo>
                      <a:cubicBezTo>
                        <a:pt x="467997" y="127098"/>
                        <a:pt x="463480" y="123876"/>
                        <a:pt x="459146" y="120655"/>
                      </a:cubicBezTo>
                      <a:close/>
                      <a:moveTo>
                        <a:pt x="127859" y="117844"/>
                      </a:moveTo>
                      <a:lnTo>
                        <a:pt x="285126" y="117844"/>
                      </a:lnTo>
                      <a:lnTo>
                        <a:pt x="285126" y="137449"/>
                      </a:lnTo>
                      <a:lnTo>
                        <a:pt x="265490" y="137449"/>
                      </a:lnTo>
                      <a:lnTo>
                        <a:pt x="265490" y="265385"/>
                      </a:lnTo>
                      <a:cubicBezTo>
                        <a:pt x="336380" y="290236"/>
                        <a:pt x="383486" y="356321"/>
                        <a:pt x="383486" y="431979"/>
                      </a:cubicBezTo>
                      <a:cubicBezTo>
                        <a:pt x="383486" y="442103"/>
                        <a:pt x="382472" y="451860"/>
                        <a:pt x="380813" y="461432"/>
                      </a:cubicBezTo>
                      <a:lnTo>
                        <a:pt x="452348" y="461432"/>
                      </a:lnTo>
                      <a:lnTo>
                        <a:pt x="452348" y="255261"/>
                      </a:lnTo>
                      <a:lnTo>
                        <a:pt x="432620" y="255261"/>
                      </a:lnTo>
                      <a:lnTo>
                        <a:pt x="432620" y="235656"/>
                      </a:lnTo>
                      <a:lnTo>
                        <a:pt x="589979" y="235656"/>
                      </a:lnTo>
                      <a:lnTo>
                        <a:pt x="589979" y="255261"/>
                      </a:lnTo>
                      <a:lnTo>
                        <a:pt x="570344" y="255261"/>
                      </a:lnTo>
                      <a:lnTo>
                        <a:pt x="570344" y="461432"/>
                      </a:lnTo>
                      <a:lnTo>
                        <a:pt x="609614" y="461432"/>
                      </a:lnTo>
                      <a:lnTo>
                        <a:pt x="609614" y="481129"/>
                      </a:lnTo>
                      <a:lnTo>
                        <a:pt x="570344" y="481129"/>
                      </a:lnTo>
                      <a:lnTo>
                        <a:pt x="570344" y="549791"/>
                      </a:lnTo>
                      <a:cubicBezTo>
                        <a:pt x="570344" y="582281"/>
                        <a:pt x="543887" y="608697"/>
                        <a:pt x="511346" y="608697"/>
                      </a:cubicBezTo>
                      <a:cubicBezTo>
                        <a:pt x="478805" y="608697"/>
                        <a:pt x="452348" y="582281"/>
                        <a:pt x="452348" y="549791"/>
                      </a:cubicBezTo>
                      <a:lnTo>
                        <a:pt x="452348" y="481129"/>
                      </a:lnTo>
                      <a:lnTo>
                        <a:pt x="376388" y="481129"/>
                      </a:lnTo>
                      <a:cubicBezTo>
                        <a:pt x="355001" y="554669"/>
                        <a:pt x="286969" y="608697"/>
                        <a:pt x="206493" y="608697"/>
                      </a:cubicBezTo>
                      <a:cubicBezTo>
                        <a:pt x="126016" y="608697"/>
                        <a:pt x="57984" y="554669"/>
                        <a:pt x="36597" y="481129"/>
                      </a:cubicBezTo>
                      <a:lnTo>
                        <a:pt x="0" y="481129"/>
                      </a:lnTo>
                      <a:lnTo>
                        <a:pt x="0" y="461432"/>
                      </a:lnTo>
                      <a:lnTo>
                        <a:pt x="32172" y="461432"/>
                      </a:lnTo>
                      <a:cubicBezTo>
                        <a:pt x="30513" y="451860"/>
                        <a:pt x="29499" y="442103"/>
                        <a:pt x="29499" y="431979"/>
                      </a:cubicBezTo>
                      <a:cubicBezTo>
                        <a:pt x="29499" y="356321"/>
                        <a:pt x="76605" y="290236"/>
                        <a:pt x="147495" y="265385"/>
                      </a:cubicBezTo>
                      <a:lnTo>
                        <a:pt x="147495" y="137449"/>
                      </a:lnTo>
                      <a:lnTo>
                        <a:pt x="127859" y="137449"/>
                      </a:lnTo>
                      <a:close/>
                      <a:moveTo>
                        <a:pt x="304842" y="117844"/>
                      </a:moveTo>
                      <a:lnTo>
                        <a:pt x="324459" y="117844"/>
                      </a:lnTo>
                      <a:lnTo>
                        <a:pt x="324459" y="137461"/>
                      </a:lnTo>
                      <a:lnTo>
                        <a:pt x="304842" y="137461"/>
                      </a:lnTo>
                      <a:close/>
                      <a:moveTo>
                        <a:pt x="68872" y="107965"/>
                      </a:moveTo>
                      <a:lnTo>
                        <a:pt x="88489" y="107965"/>
                      </a:lnTo>
                      <a:lnTo>
                        <a:pt x="88489" y="127653"/>
                      </a:lnTo>
                      <a:lnTo>
                        <a:pt x="68872" y="127653"/>
                      </a:lnTo>
                      <a:close/>
                      <a:moveTo>
                        <a:pt x="324460" y="98227"/>
                      </a:moveTo>
                      <a:lnTo>
                        <a:pt x="344148" y="98227"/>
                      </a:lnTo>
                      <a:lnTo>
                        <a:pt x="344148" y="117844"/>
                      </a:lnTo>
                      <a:lnTo>
                        <a:pt x="363835" y="117844"/>
                      </a:lnTo>
                      <a:lnTo>
                        <a:pt x="363835" y="137461"/>
                      </a:lnTo>
                      <a:lnTo>
                        <a:pt x="344148" y="137461"/>
                      </a:lnTo>
                      <a:lnTo>
                        <a:pt x="344148" y="157149"/>
                      </a:lnTo>
                      <a:lnTo>
                        <a:pt x="324460" y="157149"/>
                      </a:lnTo>
                      <a:lnTo>
                        <a:pt x="324460" y="137461"/>
                      </a:lnTo>
                      <a:lnTo>
                        <a:pt x="344147" y="137461"/>
                      </a:lnTo>
                      <a:lnTo>
                        <a:pt x="344147" y="117844"/>
                      </a:lnTo>
                      <a:lnTo>
                        <a:pt x="324460" y="117844"/>
                      </a:lnTo>
                      <a:close/>
                      <a:moveTo>
                        <a:pt x="106483" y="92441"/>
                      </a:moveTo>
                      <a:lnTo>
                        <a:pt x="120385" y="106343"/>
                      </a:lnTo>
                      <a:lnTo>
                        <a:pt x="106483" y="120244"/>
                      </a:lnTo>
                      <a:lnTo>
                        <a:pt x="92582" y="106343"/>
                      </a:lnTo>
                      <a:close/>
                      <a:moveTo>
                        <a:pt x="50877" y="92441"/>
                      </a:moveTo>
                      <a:lnTo>
                        <a:pt x="64779" y="106343"/>
                      </a:lnTo>
                      <a:lnTo>
                        <a:pt x="50877" y="120244"/>
                      </a:lnTo>
                      <a:lnTo>
                        <a:pt x="36976" y="106343"/>
                      </a:lnTo>
                      <a:close/>
                      <a:moveTo>
                        <a:pt x="511328" y="85591"/>
                      </a:moveTo>
                      <a:cubicBezTo>
                        <a:pt x="508101" y="87339"/>
                        <a:pt x="504874" y="88996"/>
                        <a:pt x="501463" y="91021"/>
                      </a:cubicBezTo>
                      <a:cubicBezTo>
                        <a:pt x="498144" y="92953"/>
                        <a:pt x="494917" y="94886"/>
                        <a:pt x="491783" y="96727"/>
                      </a:cubicBezTo>
                      <a:cubicBezTo>
                        <a:pt x="491691" y="100408"/>
                        <a:pt x="491598" y="104089"/>
                        <a:pt x="491598" y="107955"/>
                      </a:cubicBezTo>
                      <a:cubicBezTo>
                        <a:pt x="491598" y="111820"/>
                        <a:pt x="491691" y="115593"/>
                        <a:pt x="491783" y="119183"/>
                      </a:cubicBezTo>
                      <a:cubicBezTo>
                        <a:pt x="494917" y="121115"/>
                        <a:pt x="498144" y="123048"/>
                        <a:pt x="501463" y="124981"/>
                      </a:cubicBezTo>
                      <a:cubicBezTo>
                        <a:pt x="504782" y="126913"/>
                        <a:pt x="508101" y="128754"/>
                        <a:pt x="511328" y="130411"/>
                      </a:cubicBezTo>
                      <a:cubicBezTo>
                        <a:pt x="514462" y="128754"/>
                        <a:pt x="517781" y="126913"/>
                        <a:pt x="521100" y="124981"/>
                      </a:cubicBezTo>
                      <a:cubicBezTo>
                        <a:pt x="524511" y="123048"/>
                        <a:pt x="527646" y="121115"/>
                        <a:pt x="530780" y="119183"/>
                      </a:cubicBezTo>
                      <a:cubicBezTo>
                        <a:pt x="530872" y="115593"/>
                        <a:pt x="530965" y="111820"/>
                        <a:pt x="530965" y="107955"/>
                      </a:cubicBezTo>
                      <a:cubicBezTo>
                        <a:pt x="530965" y="104089"/>
                        <a:pt x="530872" y="100408"/>
                        <a:pt x="530780" y="96727"/>
                      </a:cubicBezTo>
                      <a:cubicBezTo>
                        <a:pt x="527646" y="94886"/>
                        <a:pt x="524511" y="92953"/>
                        <a:pt x="521100" y="91021"/>
                      </a:cubicBezTo>
                      <a:cubicBezTo>
                        <a:pt x="517781" y="88996"/>
                        <a:pt x="514554" y="87339"/>
                        <a:pt x="511328" y="85591"/>
                      </a:cubicBezTo>
                      <a:close/>
                      <a:moveTo>
                        <a:pt x="245850" y="78539"/>
                      </a:moveTo>
                      <a:lnTo>
                        <a:pt x="265467" y="78539"/>
                      </a:lnTo>
                      <a:lnTo>
                        <a:pt x="265467" y="98227"/>
                      </a:lnTo>
                      <a:lnTo>
                        <a:pt x="245850" y="98227"/>
                      </a:lnTo>
                      <a:close/>
                      <a:moveTo>
                        <a:pt x="108106" y="68731"/>
                      </a:moveTo>
                      <a:lnTo>
                        <a:pt x="127864" y="68731"/>
                      </a:lnTo>
                      <a:lnTo>
                        <a:pt x="127864" y="88348"/>
                      </a:lnTo>
                      <a:lnTo>
                        <a:pt x="108106" y="88348"/>
                      </a:lnTo>
                      <a:close/>
                      <a:moveTo>
                        <a:pt x="29496" y="68731"/>
                      </a:moveTo>
                      <a:lnTo>
                        <a:pt x="49113" y="68731"/>
                      </a:lnTo>
                      <a:lnTo>
                        <a:pt x="49113" y="88348"/>
                      </a:lnTo>
                      <a:lnTo>
                        <a:pt x="29496" y="88348"/>
                      </a:lnTo>
                      <a:close/>
                      <a:moveTo>
                        <a:pt x="283461" y="62944"/>
                      </a:moveTo>
                      <a:lnTo>
                        <a:pt x="297363" y="76846"/>
                      </a:lnTo>
                      <a:lnTo>
                        <a:pt x="283461" y="90747"/>
                      </a:lnTo>
                      <a:lnTo>
                        <a:pt x="269560" y="76846"/>
                      </a:lnTo>
                      <a:close/>
                      <a:moveTo>
                        <a:pt x="227774" y="62944"/>
                      </a:moveTo>
                      <a:lnTo>
                        <a:pt x="241686" y="76846"/>
                      </a:lnTo>
                      <a:lnTo>
                        <a:pt x="227774" y="90747"/>
                      </a:lnTo>
                      <a:lnTo>
                        <a:pt x="213954" y="76846"/>
                      </a:lnTo>
                      <a:close/>
                      <a:moveTo>
                        <a:pt x="441814" y="62490"/>
                      </a:moveTo>
                      <a:cubicBezTo>
                        <a:pt x="437942" y="62490"/>
                        <a:pt x="435453" y="63043"/>
                        <a:pt x="434531" y="63963"/>
                      </a:cubicBezTo>
                      <a:cubicBezTo>
                        <a:pt x="433701" y="67276"/>
                        <a:pt x="440984" y="79517"/>
                        <a:pt x="459146" y="95346"/>
                      </a:cubicBezTo>
                      <a:cubicBezTo>
                        <a:pt x="463480" y="92125"/>
                        <a:pt x="467997" y="88904"/>
                        <a:pt x="472699" y="85775"/>
                      </a:cubicBezTo>
                      <a:cubicBezTo>
                        <a:pt x="473160" y="80161"/>
                        <a:pt x="473621" y="74639"/>
                        <a:pt x="474266" y="69301"/>
                      </a:cubicBezTo>
                      <a:cubicBezTo>
                        <a:pt x="459700" y="64331"/>
                        <a:pt x="448544" y="62490"/>
                        <a:pt x="441814" y="62490"/>
                      </a:cubicBezTo>
                      <a:close/>
                      <a:moveTo>
                        <a:pt x="581118" y="62306"/>
                      </a:moveTo>
                      <a:cubicBezTo>
                        <a:pt x="574387" y="62306"/>
                        <a:pt x="563140" y="64239"/>
                        <a:pt x="548297" y="69301"/>
                      </a:cubicBezTo>
                      <a:cubicBezTo>
                        <a:pt x="548942" y="74639"/>
                        <a:pt x="549495" y="80161"/>
                        <a:pt x="549864" y="85775"/>
                      </a:cubicBezTo>
                      <a:cubicBezTo>
                        <a:pt x="554566" y="88904"/>
                        <a:pt x="559083" y="92125"/>
                        <a:pt x="563417" y="95346"/>
                      </a:cubicBezTo>
                      <a:cubicBezTo>
                        <a:pt x="581579" y="79424"/>
                        <a:pt x="588770" y="67184"/>
                        <a:pt x="587848" y="63687"/>
                      </a:cubicBezTo>
                      <a:cubicBezTo>
                        <a:pt x="587018" y="62859"/>
                        <a:pt x="584713" y="62306"/>
                        <a:pt x="581118" y="62306"/>
                      </a:cubicBezTo>
                      <a:close/>
                      <a:moveTo>
                        <a:pt x="285155" y="39305"/>
                      </a:moveTo>
                      <a:lnTo>
                        <a:pt x="304843" y="39305"/>
                      </a:lnTo>
                      <a:lnTo>
                        <a:pt x="304843" y="58922"/>
                      </a:lnTo>
                      <a:lnTo>
                        <a:pt x="285155" y="58922"/>
                      </a:lnTo>
                      <a:close/>
                      <a:moveTo>
                        <a:pt x="206474" y="39305"/>
                      </a:moveTo>
                      <a:lnTo>
                        <a:pt x="226091" y="39305"/>
                      </a:lnTo>
                      <a:lnTo>
                        <a:pt x="226091" y="58922"/>
                      </a:lnTo>
                      <a:lnTo>
                        <a:pt x="206474" y="58922"/>
                      </a:lnTo>
                      <a:close/>
                      <a:moveTo>
                        <a:pt x="106483" y="36906"/>
                      </a:moveTo>
                      <a:lnTo>
                        <a:pt x="120385" y="50818"/>
                      </a:lnTo>
                      <a:lnTo>
                        <a:pt x="106483" y="64638"/>
                      </a:lnTo>
                      <a:lnTo>
                        <a:pt x="92582" y="50818"/>
                      </a:lnTo>
                      <a:close/>
                      <a:moveTo>
                        <a:pt x="50888" y="36906"/>
                      </a:moveTo>
                      <a:lnTo>
                        <a:pt x="64708" y="50808"/>
                      </a:lnTo>
                      <a:lnTo>
                        <a:pt x="50888" y="64709"/>
                      </a:lnTo>
                      <a:lnTo>
                        <a:pt x="36976" y="50808"/>
                      </a:lnTo>
                      <a:close/>
                      <a:moveTo>
                        <a:pt x="68872" y="29426"/>
                      </a:moveTo>
                      <a:lnTo>
                        <a:pt x="88489" y="29426"/>
                      </a:lnTo>
                      <a:lnTo>
                        <a:pt x="88489" y="49043"/>
                      </a:lnTo>
                      <a:lnTo>
                        <a:pt x="68872" y="49043"/>
                      </a:lnTo>
                      <a:close/>
                      <a:moveTo>
                        <a:pt x="511143" y="19603"/>
                      </a:moveTo>
                      <a:cubicBezTo>
                        <a:pt x="507824" y="20524"/>
                        <a:pt x="500818" y="32948"/>
                        <a:pt x="496208" y="56600"/>
                      </a:cubicBezTo>
                      <a:cubicBezTo>
                        <a:pt x="501094" y="58717"/>
                        <a:pt x="506165" y="61110"/>
                        <a:pt x="511328" y="63595"/>
                      </a:cubicBezTo>
                      <a:cubicBezTo>
                        <a:pt x="516398" y="61110"/>
                        <a:pt x="521469" y="58717"/>
                        <a:pt x="526447" y="56600"/>
                      </a:cubicBezTo>
                      <a:cubicBezTo>
                        <a:pt x="521745" y="32948"/>
                        <a:pt x="514647" y="20524"/>
                        <a:pt x="511143" y="19603"/>
                      </a:cubicBezTo>
                      <a:close/>
                      <a:moveTo>
                        <a:pt x="283461" y="7480"/>
                      </a:moveTo>
                      <a:lnTo>
                        <a:pt x="297363" y="21357"/>
                      </a:lnTo>
                      <a:lnTo>
                        <a:pt x="283461" y="35142"/>
                      </a:lnTo>
                      <a:lnTo>
                        <a:pt x="269560" y="21357"/>
                      </a:lnTo>
                      <a:close/>
                      <a:moveTo>
                        <a:pt x="227866" y="7480"/>
                      </a:moveTo>
                      <a:lnTo>
                        <a:pt x="241686" y="21382"/>
                      </a:lnTo>
                      <a:lnTo>
                        <a:pt x="227866" y="35283"/>
                      </a:lnTo>
                      <a:lnTo>
                        <a:pt x="213954" y="21382"/>
                      </a:lnTo>
                      <a:close/>
                      <a:moveTo>
                        <a:pt x="511328" y="0"/>
                      </a:moveTo>
                      <a:cubicBezTo>
                        <a:pt x="527922" y="0"/>
                        <a:pt x="538985" y="21260"/>
                        <a:pt x="545070" y="49698"/>
                      </a:cubicBezTo>
                      <a:cubicBezTo>
                        <a:pt x="549772" y="48133"/>
                        <a:pt x="554474" y="46753"/>
                        <a:pt x="558807" y="45648"/>
                      </a:cubicBezTo>
                      <a:cubicBezTo>
                        <a:pt x="582961" y="39942"/>
                        <a:pt x="598542" y="42795"/>
                        <a:pt x="604995" y="54023"/>
                      </a:cubicBezTo>
                      <a:cubicBezTo>
                        <a:pt x="611449" y="65159"/>
                        <a:pt x="606102" y="79977"/>
                        <a:pt x="589138" y="98015"/>
                      </a:cubicBezTo>
                      <a:cubicBezTo>
                        <a:pt x="586004" y="101328"/>
                        <a:pt x="582500" y="104642"/>
                        <a:pt x="578813" y="107955"/>
                      </a:cubicBezTo>
                      <a:cubicBezTo>
                        <a:pt x="582500" y="111360"/>
                        <a:pt x="586004" y="114673"/>
                        <a:pt x="589138" y="117894"/>
                      </a:cubicBezTo>
                      <a:cubicBezTo>
                        <a:pt x="606102" y="135933"/>
                        <a:pt x="611449" y="150750"/>
                        <a:pt x="604995" y="161978"/>
                      </a:cubicBezTo>
                      <a:cubicBezTo>
                        <a:pt x="600662" y="169433"/>
                        <a:pt x="592365" y="173114"/>
                        <a:pt x="580196" y="173114"/>
                      </a:cubicBezTo>
                      <a:cubicBezTo>
                        <a:pt x="574111" y="173114"/>
                        <a:pt x="566920" y="172194"/>
                        <a:pt x="558807" y="170261"/>
                      </a:cubicBezTo>
                      <a:cubicBezTo>
                        <a:pt x="554474" y="169249"/>
                        <a:pt x="549772" y="167868"/>
                        <a:pt x="544978" y="166304"/>
                      </a:cubicBezTo>
                      <a:cubicBezTo>
                        <a:pt x="538985" y="194742"/>
                        <a:pt x="527922" y="216001"/>
                        <a:pt x="511328" y="216001"/>
                      </a:cubicBezTo>
                      <a:cubicBezTo>
                        <a:pt x="494641" y="216001"/>
                        <a:pt x="483670" y="194742"/>
                        <a:pt x="477585" y="166304"/>
                      </a:cubicBezTo>
                      <a:cubicBezTo>
                        <a:pt x="472791" y="167868"/>
                        <a:pt x="468181" y="169249"/>
                        <a:pt x="463756" y="170261"/>
                      </a:cubicBezTo>
                      <a:cubicBezTo>
                        <a:pt x="455643" y="172194"/>
                        <a:pt x="448544" y="173114"/>
                        <a:pt x="442367" y="173114"/>
                      </a:cubicBezTo>
                      <a:cubicBezTo>
                        <a:pt x="430198" y="173114"/>
                        <a:pt x="421901" y="169433"/>
                        <a:pt x="417660" y="161978"/>
                      </a:cubicBezTo>
                      <a:cubicBezTo>
                        <a:pt x="411114" y="150750"/>
                        <a:pt x="416461" y="135933"/>
                        <a:pt x="433517" y="117894"/>
                      </a:cubicBezTo>
                      <a:cubicBezTo>
                        <a:pt x="436559" y="114673"/>
                        <a:pt x="440063" y="111360"/>
                        <a:pt x="443750" y="107955"/>
                      </a:cubicBezTo>
                      <a:cubicBezTo>
                        <a:pt x="440063" y="104642"/>
                        <a:pt x="436559" y="101328"/>
                        <a:pt x="433517" y="98015"/>
                      </a:cubicBezTo>
                      <a:cubicBezTo>
                        <a:pt x="416461" y="79977"/>
                        <a:pt x="411114" y="65159"/>
                        <a:pt x="417660" y="54023"/>
                      </a:cubicBezTo>
                      <a:cubicBezTo>
                        <a:pt x="424113" y="42795"/>
                        <a:pt x="439602" y="39942"/>
                        <a:pt x="463756" y="45648"/>
                      </a:cubicBezTo>
                      <a:cubicBezTo>
                        <a:pt x="468181" y="46753"/>
                        <a:pt x="472791" y="48133"/>
                        <a:pt x="477585" y="49698"/>
                      </a:cubicBezTo>
                      <a:cubicBezTo>
                        <a:pt x="483670" y="21260"/>
                        <a:pt x="494641" y="0"/>
                        <a:pt x="511328" y="0"/>
                      </a:cubicBezTo>
                      <a:close/>
                      <a:moveTo>
                        <a:pt x="245850" y="0"/>
                      </a:moveTo>
                      <a:lnTo>
                        <a:pt x="265467" y="0"/>
                      </a:lnTo>
                      <a:lnTo>
                        <a:pt x="265467" y="19617"/>
                      </a:lnTo>
                      <a:lnTo>
                        <a:pt x="245850" y="19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pic>
          <p:nvPicPr>
            <p:cNvPr id="100" name="图片 99">
              <a:extLst>
                <a:ext uri="{FF2B5EF4-FFF2-40B4-BE49-F238E27FC236}">
                  <a16:creationId xmlns:a16="http://schemas.microsoft.com/office/drawing/2014/main" id="{B25BBD84-36E9-4930-95F3-6AF004EED81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089" y="1606658"/>
              <a:ext cx="1757850" cy="17578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375E3B7-061B-4596-A43C-6DD8E69E7DCA}"/>
              </a:ext>
            </a:extLst>
          </p:cNvPr>
          <p:cNvGrpSpPr/>
          <p:nvPr/>
        </p:nvGrpSpPr>
        <p:grpSpPr>
          <a:xfrm>
            <a:off x="669925" y="4142264"/>
            <a:ext cx="7257924" cy="1655555"/>
            <a:chOff x="752622" y="3922177"/>
            <a:chExt cx="7257924" cy="165555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BF69EAD-3741-4030-965A-9F0F2EE61560}"/>
                </a:ext>
              </a:extLst>
            </p:cNvPr>
            <p:cNvGrpSpPr/>
            <p:nvPr/>
          </p:nvGrpSpPr>
          <p:grpSpPr>
            <a:xfrm>
              <a:off x="752622" y="4068213"/>
              <a:ext cx="1598984" cy="1232188"/>
              <a:chOff x="3132377" y="266694"/>
              <a:chExt cx="1719851" cy="1325326"/>
            </a:xfrm>
          </p:grpSpPr>
          <p:sp>
            <p:nvSpPr>
              <p:cNvPr id="44" name="Bullet1">
                <a:extLst>
                  <a:ext uri="{FF2B5EF4-FFF2-40B4-BE49-F238E27FC236}">
                    <a16:creationId xmlns:a16="http://schemas.microsoft.com/office/drawing/2014/main" id="{9CAA85CB-38AE-4296-ACAD-068F30E19870}"/>
                  </a:ext>
                </a:extLst>
              </p:cNvPr>
              <p:cNvSpPr/>
              <p:nvPr/>
            </p:nvSpPr>
            <p:spPr>
              <a:xfrm>
                <a:off x="3132377" y="1078844"/>
                <a:ext cx="1719851" cy="51317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教师教育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资源与服务中心</a:t>
                </a:r>
              </a:p>
            </p:txBody>
          </p: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70148295-9E56-41E6-B20E-7A4DE5EE78CE}"/>
                  </a:ext>
                </a:extLst>
              </p:cNvPr>
              <p:cNvGrpSpPr/>
              <p:nvPr/>
            </p:nvGrpSpPr>
            <p:grpSpPr>
              <a:xfrm>
                <a:off x="3625833" y="266694"/>
                <a:ext cx="732945" cy="732945"/>
                <a:chOff x="1016003" y="1689100"/>
                <a:chExt cx="787400" cy="787400"/>
              </a:xfrm>
            </p:grpSpPr>
            <p:grpSp>
              <p:nvGrpSpPr>
                <p:cNvPr id="50" name="组合 49">
                  <a:extLst>
                    <a:ext uri="{FF2B5EF4-FFF2-40B4-BE49-F238E27FC236}">
                      <a16:creationId xmlns:a16="http://schemas.microsoft.com/office/drawing/2014/main" id="{35A60D4B-6634-42DC-86E0-4C77FC92FF2D}"/>
                    </a:ext>
                  </a:extLst>
                </p:cNvPr>
                <p:cNvGrpSpPr/>
                <p:nvPr/>
              </p:nvGrpSpPr>
              <p:grpSpPr>
                <a:xfrm>
                  <a:off x="101600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52" name="椭圆 51">
                    <a:extLst>
                      <a:ext uri="{FF2B5EF4-FFF2-40B4-BE49-F238E27FC236}">
                        <a16:creationId xmlns:a16="http://schemas.microsoft.com/office/drawing/2014/main" id="{CA7A74A2-CC96-4813-80CD-A3B500797CEA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53" name="椭圆 52">
                    <a:extLst>
                      <a:ext uri="{FF2B5EF4-FFF2-40B4-BE49-F238E27FC236}">
                        <a16:creationId xmlns:a16="http://schemas.microsoft.com/office/drawing/2014/main" id="{B1C620CB-5EF1-4DD8-80F5-D902536FF7C0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51" name="Icon1">
                  <a:extLst>
                    <a:ext uri="{FF2B5EF4-FFF2-40B4-BE49-F238E27FC236}">
                      <a16:creationId xmlns:a16="http://schemas.microsoft.com/office/drawing/2014/main" id="{5E687A02-C60E-445B-9425-07659C61E3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7654" y="1945380"/>
                  <a:ext cx="284092" cy="274839"/>
                </a:xfrm>
                <a:custGeom>
                  <a:avLst/>
                  <a:gdLst>
                    <a:gd name="connsiteX0" fmla="*/ 453585 w 600029"/>
                    <a:gd name="connsiteY0" fmla="*/ 282542 h 580488"/>
                    <a:gd name="connsiteX1" fmla="*/ 549682 w 600029"/>
                    <a:gd name="connsiteY1" fmla="*/ 282542 h 580488"/>
                    <a:gd name="connsiteX2" fmla="*/ 549682 w 600029"/>
                    <a:gd name="connsiteY2" fmla="*/ 318406 h 580488"/>
                    <a:gd name="connsiteX3" fmla="*/ 453585 w 600029"/>
                    <a:gd name="connsiteY3" fmla="*/ 318406 h 580488"/>
                    <a:gd name="connsiteX4" fmla="*/ 430645 w 600029"/>
                    <a:gd name="connsiteY4" fmla="*/ 219282 h 580488"/>
                    <a:gd name="connsiteX5" fmla="*/ 424903 w 600029"/>
                    <a:gd name="connsiteY5" fmla="*/ 223582 h 580488"/>
                    <a:gd name="connsiteX6" fmla="*/ 424903 w 600029"/>
                    <a:gd name="connsiteY6" fmla="*/ 227882 h 580488"/>
                    <a:gd name="connsiteX7" fmla="*/ 427774 w 600029"/>
                    <a:gd name="connsiteY7" fmla="*/ 232182 h 580488"/>
                    <a:gd name="connsiteX8" fmla="*/ 436387 w 600029"/>
                    <a:gd name="connsiteY8" fmla="*/ 229315 h 580488"/>
                    <a:gd name="connsiteX9" fmla="*/ 433516 w 600029"/>
                    <a:gd name="connsiteY9" fmla="*/ 220715 h 580488"/>
                    <a:gd name="connsiteX10" fmla="*/ 430645 w 600029"/>
                    <a:gd name="connsiteY10" fmla="*/ 219282 h 580488"/>
                    <a:gd name="connsiteX11" fmla="*/ 354564 w 600029"/>
                    <a:gd name="connsiteY11" fmla="*/ 219282 h 580488"/>
                    <a:gd name="connsiteX12" fmla="*/ 348822 w 600029"/>
                    <a:gd name="connsiteY12" fmla="*/ 222148 h 580488"/>
                    <a:gd name="connsiteX13" fmla="*/ 347387 w 600029"/>
                    <a:gd name="connsiteY13" fmla="*/ 226448 h 580488"/>
                    <a:gd name="connsiteX14" fmla="*/ 350258 w 600029"/>
                    <a:gd name="connsiteY14" fmla="*/ 230748 h 580488"/>
                    <a:gd name="connsiteX15" fmla="*/ 358871 w 600029"/>
                    <a:gd name="connsiteY15" fmla="*/ 227882 h 580488"/>
                    <a:gd name="connsiteX16" fmla="*/ 357435 w 600029"/>
                    <a:gd name="connsiteY16" fmla="*/ 219282 h 580488"/>
                    <a:gd name="connsiteX17" fmla="*/ 354564 w 600029"/>
                    <a:gd name="connsiteY17" fmla="*/ 219282 h 580488"/>
                    <a:gd name="connsiteX18" fmla="*/ 469403 w 600029"/>
                    <a:gd name="connsiteY18" fmla="*/ 199215 h 580488"/>
                    <a:gd name="connsiteX19" fmla="*/ 462225 w 600029"/>
                    <a:gd name="connsiteY19" fmla="*/ 204948 h 580488"/>
                    <a:gd name="connsiteX20" fmla="*/ 465096 w 600029"/>
                    <a:gd name="connsiteY20" fmla="*/ 209248 h 580488"/>
                    <a:gd name="connsiteX21" fmla="*/ 469403 w 600029"/>
                    <a:gd name="connsiteY21" fmla="*/ 212115 h 580488"/>
                    <a:gd name="connsiteX22" fmla="*/ 475145 w 600029"/>
                    <a:gd name="connsiteY22" fmla="*/ 204948 h 580488"/>
                    <a:gd name="connsiteX23" fmla="*/ 469403 w 600029"/>
                    <a:gd name="connsiteY23" fmla="*/ 199215 h 580488"/>
                    <a:gd name="connsiteX24" fmla="*/ 391887 w 600029"/>
                    <a:gd name="connsiteY24" fmla="*/ 197781 h 580488"/>
                    <a:gd name="connsiteX25" fmla="*/ 386145 w 600029"/>
                    <a:gd name="connsiteY25" fmla="*/ 204948 h 580488"/>
                    <a:gd name="connsiteX26" fmla="*/ 391887 w 600029"/>
                    <a:gd name="connsiteY26" fmla="*/ 210681 h 580488"/>
                    <a:gd name="connsiteX27" fmla="*/ 399064 w 600029"/>
                    <a:gd name="connsiteY27" fmla="*/ 204948 h 580488"/>
                    <a:gd name="connsiteX28" fmla="*/ 391887 w 600029"/>
                    <a:gd name="connsiteY28" fmla="*/ 197781 h 580488"/>
                    <a:gd name="connsiteX29" fmla="*/ 315806 w 600029"/>
                    <a:gd name="connsiteY29" fmla="*/ 197781 h 580488"/>
                    <a:gd name="connsiteX30" fmla="*/ 310064 w 600029"/>
                    <a:gd name="connsiteY30" fmla="*/ 200648 h 580488"/>
                    <a:gd name="connsiteX31" fmla="*/ 310064 w 600029"/>
                    <a:gd name="connsiteY31" fmla="*/ 206381 h 580488"/>
                    <a:gd name="connsiteX32" fmla="*/ 312935 w 600029"/>
                    <a:gd name="connsiteY32" fmla="*/ 209248 h 580488"/>
                    <a:gd name="connsiteX33" fmla="*/ 321548 w 600029"/>
                    <a:gd name="connsiteY33" fmla="*/ 207815 h 580488"/>
                    <a:gd name="connsiteX34" fmla="*/ 318677 w 600029"/>
                    <a:gd name="connsiteY34" fmla="*/ 199215 h 580488"/>
                    <a:gd name="connsiteX35" fmla="*/ 315806 w 600029"/>
                    <a:gd name="connsiteY35" fmla="*/ 197781 h 580488"/>
                    <a:gd name="connsiteX36" fmla="*/ 469403 w 600029"/>
                    <a:gd name="connsiteY36" fmla="*/ 156214 h 580488"/>
                    <a:gd name="connsiteX37" fmla="*/ 462225 w 600029"/>
                    <a:gd name="connsiteY37" fmla="*/ 161947 h 580488"/>
                    <a:gd name="connsiteX38" fmla="*/ 469403 w 600029"/>
                    <a:gd name="connsiteY38" fmla="*/ 169114 h 580488"/>
                    <a:gd name="connsiteX39" fmla="*/ 475145 w 600029"/>
                    <a:gd name="connsiteY39" fmla="*/ 161947 h 580488"/>
                    <a:gd name="connsiteX40" fmla="*/ 473709 w 600029"/>
                    <a:gd name="connsiteY40" fmla="*/ 157647 h 580488"/>
                    <a:gd name="connsiteX41" fmla="*/ 469403 w 600029"/>
                    <a:gd name="connsiteY41" fmla="*/ 156214 h 580488"/>
                    <a:gd name="connsiteX42" fmla="*/ 391887 w 600029"/>
                    <a:gd name="connsiteY42" fmla="*/ 154780 h 580488"/>
                    <a:gd name="connsiteX43" fmla="*/ 386145 w 600029"/>
                    <a:gd name="connsiteY43" fmla="*/ 160514 h 580488"/>
                    <a:gd name="connsiteX44" fmla="*/ 391887 w 600029"/>
                    <a:gd name="connsiteY44" fmla="*/ 167681 h 580488"/>
                    <a:gd name="connsiteX45" fmla="*/ 397629 w 600029"/>
                    <a:gd name="connsiteY45" fmla="*/ 160514 h 580488"/>
                    <a:gd name="connsiteX46" fmla="*/ 396193 w 600029"/>
                    <a:gd name="connsiteY46" fmla="*/ 156214 h 580488"/>
                    <a:gd name="connsiteX47" fmla="*/ 391887 w 600029"/>
                    <a:gd name="connsiteY47" fmla="*/ 154780 h 580488"/>
                    <a:gd name="connsiteX48" fmla="*/ 311500 w 600029"/>
                    <a:gd name="connsiteY48" fmla="*/ 154780 h 580488"/>
                    <a:gd name="connsiteX49" fmla="*/ 310064 w 600029"/>
                    <a:gd name="connsiteY49" fmla="*/ 163381 h 580488"/>
                    <a:gd name="connsiteX50" fmla="*/ 318677 w 600029"/>
                    <a:gd name="connsiteY50" fmla="*/ 166247 h 580488"/>
                    <a:gd name="connsiteX51" fmla="*/ 321548 w 600029"/>
                    <a:gd name="connsiteY51" fmla="*/ 161947 h 580488"/>
                    <a:gd name="connsiteX52" fmla="*/ 320113 w 600029"/>
                    <a:gd name="connsiteY52" fmla="*/ 157647 h 580488"/>
                    <a:gd name="connsiteX53" fmla="*/ 314371 w 600029"/>
                    <a:gd name="connsiteY53" fmla="*/ 154780 h 580488"/>
                    <a:gd name="connsiteX54" fmla="*/ 311500 w 600029"/>
                    <a:gd name="connsiteY54" fmla="*/ 154780 h 580488"/>
                    <a:gd name="connsiteX55" fmla="*/ 417725 w 600029"/>
                    <a:gd name="connsiteY55" fmla="*/ 147614 h 580488"/>
                    <a:gd name="connsiteX56" fmla="*/ 404806 w 600029"/>
                    <a:gd name="connsiteY56" fmla="*/ 156214 h 580488"/>
                    <a:gd name="connsiteX57" fmla="*/ 406241 w 600029"/>
                    <a:gd name="connsiteY57" fmla="*/ 160514 h 580488"/>
                    <a:gd name="connsiteX58" fmla="*/ 397629 w 600029"/>
                    <a:gd name="connsiteY58" fmla="*/ 173414 h 580488"/>
                    <a:gd name="connsiteX59" fmla="*/ 397629 w 600029"/>
                    <a:gd name="connsiteY59" fmla="*/ 192048 h 580488"/>
                    <a:gd name="connsiteX60" fmla="*/ 406241 w 600029"/>
                    <a:gd name="connsiteY60" fmla="*/ 204948 h 580488"/>
                    <a:gd name="connsiteX61" fmla="*/ 404806 w 600029"/>
                    <a:gd name="connsiteY61" fmla="*/ 209248 h 580488"/>
                    <a:gd name="connsiteX62" fmla="*/ 419161 w 600029"/>
                    <a:gd name="connsiteY62" fmla="*/ 217848 h 580488"/>
                    <a:gd name="connsiteX63" fmla="*/ 430645 w 600029"/>
                    <a:gd name="connsiteY63" fmla="*/ 212115 h 580488"/>
                    <a:gd name="connsiteX64" fmla="*/ 437822 w 600029"/>
                    <a:gd name="connsiteY64" fmla="*/ 213548 h 580488"/>
                    <a:gd name="connsiteX65" fmla="*/ 442129 w 600029"/>
                    <a:gd name="connsiteY65" fmla="*/ 217848 h 580488"/>
                    <a:gd name="connsiteX66" fmla="*/ 455048 w 600029"/>
                    <a:gd name="connsiteY66" fmla="*/ 209248 h 580488"/>
                    <a:gd name="connsiteX67" fmla="*/ 455048 w 600029"/>
                    <a:gd name="connsiteY67" fmla="*/ 204948 h 580488"/>
                    <a:gd name="connsiteX68" fmla="*/ 467967 w 600029"/>
                    <a:gd name="connsiteY68" fmla="*/ 192048 h 580488"/>
                    <a:gd name="connsiteX69" fmla="*/ 467967 w 600029"/>
                    <a:gd name="connsiteY69" fmla="*/ 176281 h 580488"/>
                    <a:gd name="connsiteX70" fmla="*/ 455048 w 600029"/>
                    <a:gd name="connsiteY70" fmla="*/ 161947 h 580488"/>
                    <a:gd name="connsiteX71" fmla="*/ 455048 w 600029"/>
                    <a:gd name="connsiteY71" fmla="*/ 160514 h 580488"/>
                    <a:gd name="connsiteX72" fmla="*/ 439258 w 600029"/>
                    <a:gd name="connsiteY72" fmla="*/ 150480 h 580488"/>
                    <a:gd name="connsiteX73" fmla="*/ 429209 w 600029"/>
                    <a:gd name="connsiteY73" fmla="*/ 154780 h 580488"/>
                    <a:gd name="connsiteX74" fmla="*/ 423467 w 600029"/>
                    <a:gd name="connsiteY74" fmla="*/ 153347 h 580488"/>
                    <a:gd name="connsiteX75" fmla="*/ 417725 w 600029"/>
                    <a:gd name="connsiteY75" fmla="*/ 147614 h 580488"/>
                    <a:gd name="connsiteX76" fmla="*/ 341645 w 600029"/>
                    <a:gd name="connsiteY76" fmla="*/ 147614 h 580488"/>
                    <a:gd name="connsiteX77" fmla="*/ 327290 w 600029"/>
                    <a:gd name="connsiteY77" fmla="*/ 154780 h 580488"/>
                    <a:gd name="connsiteX78" fmla="*/ 328725 w 600029"/>
                    <a:gd name="connsiteY78" fmla="*/ 163381 h 580488"/>
                    <a:gd name="connsiteX79" fmla="*/ 321548 w 600029"/>
                    <a:gd name="connsiteY79" fmla="*/ 171981 h 580488"/>
                    <a:gd name="connsiteX80" fmla="*/ 318677 w 600029"/>
                    <a:gd name="connsiteY80" fmla="*/ 173414 h 580488"/>
                    <a:gd name="connsiteX81" fmla="*/ 318677 w 600029"/>
                    <a:gd name="connsiteY81" fmla="*/ 190614 h 580488"/>
                    <a:gd name="connsiteX82" fmla="*/ 322983 w 600029"/>
                    <a:gd name="connsiteY82" fmla="*/ 192048 h 580488"/>
                    <a:gd name="connsiteX83" fmla="*/ 328725 w 600029"/>
                    <a:gd name="connsiteY83" fmla="*/ 209248 h 580488"/>
                    <a:gd name="connsiteX84" fmla="*/ 343080 w 600029"/>
                    <a:gd name="connsiteY84" fmla="*/ 216415 h 580488"/>
                    <a:gd name="connsiteX85" fmla="*/ 354564 w 600029"/>
                    <a:gd name="connsiteY85" fmla="*/ 210681 h 580488"/>
                    <a:gd name="connsiteX86" fmla="*/ 360306 w 600029"/>
                    <a:gd name="connsiteY86" fmla="*/ 213548 h 580488"/>
                    <a:gd name="connsiteX87" fmla="*/ 364612 w 600029"/>
                    <a:gd name="connsiteY87" fmla="*/ 216415 h 580488"/>
                    <a:gd name="connsiteX88" fmla="*/ 378967 w 600029"/>
                    <a:gd name="connsiteY88" fmla="*/ 207815 h 580488"/>
                    <a:gd name="connsiteX89" fmla="*/ 377532 w 600029"/>
                    <a:gd name="connsiteY89" fmla="*/ 203515 h 580488"/>
                    <a:gd name="connsiteX90" fmla="*/ 387580 w 600029"/>
                    <a:gd name="connsiteY90" fmla="*/ 190614 h 580488"/>
                    <a:gd name="connsiteX91" fmla="*/ 387580 w 600029"/>
                    <a:gd name="connsiteY91" fmla="*/ 173414 h 580488"/>
                    <a:gd name="connsiteX92" fmla="*/ 377532 w 600029"/>
                    <a:gd name="connsiteY92" fmla="*/ 160514 h 580488"/>
                    <a:gd name="connsiteX93" fmla="*/ 377532 w 600029"/>
                    <a:gd name="connsiteY93" fmla="*/ 159080 h 580488"/>
                    <a:gd name="connsiteX94" fmla="*/ 363177 w 600029"/>
                    <a:gd name="connsiteY94" fmla="*/ 149047 h 580488"/>
                    <a:gd name="connsiteX95" fmla="*/ 353129 w 600029"/>
                    <a:gd name="connsiteY95" fmla="*/ 153347 h 580488"/>
                    <a:gd name="connsiteX96" fmla="*/ 345951 w 600029"/>
                    <a:gd name="connsiteY96" fmla="*/ 151914 h 580488"/>
                    <a:gd name="connsiteX97" fmla="*/ 341645 w 600029"/>
                    <a:gd name="connsiteY97" fmla="*/ 147614 h 580488"/>
                    <a:gd name="connsiteX98" fmla="*/ 429209 w 600029"/>
                    <a:gd name="connsiteY98" fmla="*/ 134713 h 580488"/>
                    <a:gd name="connsiteX99" fmla="*/ 423467 w 600029"/>
                    <a:gd name="connsiteY99" fmla="*/ 137580 h 580488"/>
                    <a:gd name="connsiteX100" fmla="*/ 426338 w 600029"/>
                    <a:gd name="connsiteY100" fmla="*/ 146180 h 580488"/>
                    <a:gd name="connsiteX101" fmla="*/ 434951 w 600029"/>
                    <a:gd name="connsiteY101" fmla="*/ 144747 h 580488"/>
                    <a:gd name="connsiteX102" fmla="*/ 436387 w 600029"/>
                    <a:gd name="connsiteY102" fmla="*/ 139013 h 580488"/>
                    <a:gd name="connsiteX103" fmla="*/ 433516 w 600029"/>
                    <a:gd name="connsiteY103" fmla="*/ 136147 h 580488"/>
                    <a:gd name="connsiteX104" fmla="*/ 429209 w 600029"/>
                    <a:gd name="connsiteY104" fmla="*/ 134713 h 580488"/>
                    <a:gd name="connsiteX105" fmla="*/ 353129 w 600029"/>
                    <a:gd name="connsiteY105" fmla="*/ 133280 h 580488"/>
                    <a:gd name="connsiteX106" fmla="*/ 347387 w 600029"/>
                    <a:gd name="connsiteY106" fmla="*/ 136147 h 580488"/>
                    <a:gd name="connsiteX107" fmla="*/ 350258 w 600029"/>
                    <a:gd name="connsiteY107" fmla="*/ 144747 h 580488"/>
                    <a:gd name="connsiteX108" fmla="*/ 358871 w 600029"/>
                    <a:gd name="connsiteY108" fmla="*/ 143313 h 580488"/>
                    <a:gd name="connsiteX109" fmla="*/ 358871 w 600029"/>
                    <a:gd name="connsiteY109" fmla="*/ 137580 h 580488"/>
                    <a:gd name="connsiteX110" fmla="*/ 356000 w 600029"/>
                    <a:gd name="connsiteY110" fmla="*/ 134713 h 580488"/>
                    <a:gd name="connsiteX111" fmla="*/ 353129 w 600029"/>
                    <a:gd name="connsiteY111" fmla="*/ 133280 h 580488"/>
                    <a:gd name="connsiteX112" fmla="*/ 429209 w 600029"/>
                    <a:gd name="connsiteY112" fmla="*/ 90279 h 580488"/>
                    <a:gd name="connsiteX113" fmla="*/ 423467 w 600029"/>
                    <a:gd name="connsiteY113" fmla="*/ 97446 h 580488"/>
                    <a:gd name="connsiteX114" fmla="*/ 429209 w 600029"/>
                    <a:gd name="connsiteY114" fmla="*/ 103179 h 580488"/>
                    <a:gd name="connsiteX115" fmla="*/ 436387 w 600029"/>
                    <a:gd name="connsiteY115" fmla="*/ 97446 h 580488"/>
                    <a:gd name="connsiteX116" fmla="*/ 433516 w 600029"/>
                    <a:gd name="connsiteY116" fmla="*/ 93146 h 580488"/>
                    <a:gd name="connsiteX117" fmla="*/ 429209 w 600029"/>
                    <a:gd name="connsiteY117" fmla="*/ 90279 h 580488"/>
                    <a:gd name="connsiteX118" fmla="*/ 353129 w 600029"/>
                    <a:gd name="connsiteY118" fmla="*/ 90279 h 580488"/>
                    <a:gd name="connsiteX119" fmla="*/ 345951 w 600029"/>
                    <a:gd name="connsiteY119" fmla="*/ 96013 h 580488"/>
                    <a:gd name="connsiteX120" fmla="*/ 353129 w 600029"/>
                    <a:gd name="connsiteY120" fmla="*/ 103179 h 580488"/>
                    <a:gd name="connsiteX121" fmla="*/ 358871 w 600029"/>
                    <a:gd name="connsiteY121" fmla="*/ 96013 h 580488"/>
                    <a:gd name="connsiteX122" fmla="*/ 357435 w 600029"/>
                    <a:gd name="connsiteY122" fmla="*/ 91713 h 580488"/>
                    <a:gd name="connsiteX123" fmla="*/ 353129 w 600029"/>
                    <a:gd name="connsiteY123" fmla="*/ 90279 h 580488"/>
                    <a:gd name="connsiteX124" fmla="*/ 378967 w 600029"/>
                    <a:gd name="connsiteY124" fmla="*/ 83112 h 580488"/>
                    <a:gd name="connsiteX125" fmla="*/ 366048 w 600029"/>
                    <a:gd name="connsiteY125" fmla="*/ 90279 h 580488"/>
                    <a:gd name="connsiteX126" fmla="*/ 366048 w 600029"/>
                    <a:gd name="connsiteY126" fmla="*/ 96013 h 580488"/>
                    <a:gd name="connsiteX127" fmla="*/ 358871 w 600029"/>
                    <a:gd name="connsiteY127" fmla="*/ 108913 h 580488"/>
                    <a:gd name="connsiteX128" fmla="*/ 358871 w 600029"/>
                    <a:gd name="connsiteY128" fmla="*/ 127547 h 580488"/>
                    <a:gd name="connsiteX129" fmla="*/ 361742 w 600029"/>
                    <a:gd name="connsiteY129" fmla="*/ 128980 h 580488"/>
                    <a:gd name="connsiteX130" fmla="*/ 366048 w 600029"/>
                    <a:gd name="connsiteY130" fmla="*/ 136147 h 580488"/>
                    <a:gd name="connsiteX131" fmla="*/ 366048 w 600029"/>
                    <a:gd name="connsiteY131" fmla="*/ 143313 h 580488"/>
                    <a:gd name="connsiteX132" fmla="*/ 381838 w 600029"/>
                    <a:gd name="connsiteY132" fmla="*/ 151914 h 580488"/>
                    <a:gd name="connsiteX133" fmla="*/ 391887 w 600029"/>
                    <a:gd name="connsiteY133" fmla="*/ 147614 h 580488"/>
                    <a:gd name="connsiteX134" fmla="*/ 400500 w 600029"/>
                    <a:gd name="connsiteY134" fmla="*/ 149047 h 580488"/>
                    <a:gd name="connsiteX135" fmla="*/ 416290 w 600029"/>
                    <a:gd name="connsiteY135" fmla="*/ 140447 h 580488"/>
                    <a:gd name="connsiteX136" fmla="*/ 417725 w 600029"/>
                    <a:gd name="connsiteY136" fmla="*/ 134713 h 580488"/>
                    <a:gd name="connsiteX137" fmla="*/ 427774 w 600029"/>
                    <a:gd name="connsiteY137" fmla="*/ 127547 h 580488"/>
                    <a:gd name="connsiteX138" fmla="*/ 427774 w 600029"/>
                    <a:gd name="connsiteY138" fmla="*/ 110346 h 580488"/>
                    <a:gd name="connsiteX139" fmla="*/ 414854 w 600029"/>
                    <a:gd name="connsiteY139" fmla="*/ 97446 h 580488"/>
                    <a:gd name="connsiteX140" fmla="*/ 416290 w 600029"/>
                    <a:gd name="connsiteY140" fmla="*/ 94579 h 580488"/>
                    <a:gd name="connsiteX141" fmla="*/ 400500 w 600029"/>
                    <a:gd name="connsiteY141" fmla="*/ 85979 h 580488"/>
                    <a:gd name="connsiteX142" fmla="*/ 390451 w 600029"/>
                    <a:gd name="connsiteY142" fmla="*/ 90279 h 580488"/>
                    <a:gd name="connsiteX143" fmla="*/ 383274 w 600029"/>
                    <a:gd name="connsiteY143" fmla="*/ 88846 h 580488"/>
                    <a:gd name="connsiteX144" fmla="*/ 378967 w 600029"/>
                    <a:gd name="connsiteY144" fmla="*/ 83112 h 580488"/>
                    <a:gd name="connsiteX145" fmla="*/ 390451 w 600029"/>
                    <a:gd name="connsiteY145" fmla="*/ 70212 h 580488"/>
                    <a:gd name="connsiteX146" fmla="*/ 384709 w 600029"/>
                    <a:gd name="connsiteY146" fmla="*/ 73079 h 580488"/>
                    <a:gd name="connsiteX147" fmla="*/ 387580 w 600029"/>
                    <a:gd name="connsiteY147" fmla="*/ 81679 h 580488"/>
                    <a:gd name="connsiteX148" fmla="*/ 396193 w 600029"/>
                    <a:gd name="connsiteY148" fmla="*/ 78812 h 580488"/>
                    <a:gd name="connsiteX149" fmla="*/ 396193 w 600029"/>
                    <a:gd name="connsiteY149" fmla="*/ 74512 h 580488"/>
                    <a:gd name="connsiteX150" fmla="*/ 393322 w 600029"/>
                    <a:gd name="connsiteY150" fmla="*/ 70212 h 580488"/>
                    <a:gd name="connsiteX151" fmla="*/ 390451 w 600029"/>
                    <a:gd name="connsiteY151" fmla="*/ 70212 h 580488"/>
                    <a:gd name="connsiteX152" fmla="*/ 390451 w 600029"/>
                    <a:gd name="connsiteY152" fmla="*/ 61612 h 580488"/>
                    <a:gd name="connsiteX153" fmla="*/ 397629 w 600029"/>
                    <a:gd name="connsiteY153" fmla="*/ 64479 h 580488"/>
                    <a:gd name="connsiteX154" fmla="*/ 403370 w 600029"/>
                    <a:gd name="connsiteY154" fmla="*/ 73079 h 580488"/>
                    <a:gd name="connsiteX155" fmla="*/ 403370 w 600029"/>
                    <a:gd name="connsiteY155" fmla="*/ 78812 h 580488"/>
                    <a:gd name="connsiteX156" fmla="*/ 419161 w 600029"/>
                    <a:gd name="connsiteY156" fmla="*/ 88846 h 580488"/>
                    <a:gd name="connsiteX157" fmla="*/ 429209 w 600029"/>
                    <a:gd name="connsiteY157" fmla="*/ 83112 h 580488"/>
                    <a:gd name="connsiteX158" fmla="*/ 439258 w 600029"/>
                    <a:gd name="connsiteY158" fmla="*/ 87412 h 580488"/>
                    <a:gd name="connsiteX159" fmla="*/ 443564 w 600029"/>
                    <a:gd name="connsiteY159" fmla="*/ 97446 h 580488"/>
                    <a:gd name="connsiteX160" fmla="*/ 434951 w 600029"/>
                    <a:gd name="connsiteY160" fmla="*/ 110346 h 580488"/>
                    <a:gd name="connsiteX161" fmla="*/ 436387 w 600029"/>
                    <a:gd name="connsiteY161" fmla="*/ 127547 h 580488"/>
                    <a:gd name="connsiteX162" fmla="*/ 439258 w 600029"/>
                    <a:gd name="connsiteY162" fmla="*/ 130413 h 580488"/>
                    <a:gd name="connsiteX163" fmla="*/ 443564 w 600029"/>
                    <a:gd name="connsiteY163" fmla="*/ 137580 h 580488"/>
                    <a:gd name="connsiteX164" fmla="*/ 443564 w 600029"/>
                    <a:gd name="connsiteY164" fmla="*/ 144747 h 580488"/>
                    <a:gd name="connsiteX165" fmla="*/ 457919 w 600029"/>
                    <a:gd name="connsiteY165" fmla="*/ 153347 h 580488"/>
                    <a:gd name="connsiteX166" fmla="*/ 469403 w 600029"/>
                    <a:gd name="connsiteY166" fmla="*/ 147614 h 580488"/>
                    <a:gd name="connsiteX167" fmla="*/ 479451 w 600029"/>
                    <a:gd name="connsiteY167" fmla="*/ 151914 h 580488"/>
                    <a:gd name="connsiteX168" fmla="*/ 482322 w 600029"/>
                    <a:gd name="connsiteY168" fmla="*/ 161947 h 580488"/>
                    <a:gd name="connsiteX169" fmla="*/ 475145 w 600029"/>
                    <a:gd name="connsiteY169" fmla="*/ 174847 h 580488"/>
                    <a:gd name="connsiteX170" fmla="*/ 475145 w 600029"/>
                    <a:gd name="connsiteY170" fmla="*/ 193481 h 580488"/>
                    <a:gd name="connsiteX171" fmla="*/ 482322 w 600029"/>
                    <a:gd name="connsiteY171" fmla="*/ 206381 h 580488"/>
                    <a:gd name="connsiteX172" fmla="*/ 469403 w 600029"/>
                    <a:gd name="connsiteY172" fmla="*/ 219282 h 580488"/>
                    <a:gd name="connsiteX173" fmla="*/ 459354 w 600029"/>
                    <a:gd name="connsiteY173" fmla="*/ 216415 h 580488"/>
                    <a:gd name="connsiteX174" fmla="*/ 444999 w 600029"/>
                    <a:gd name="connsiteY174" fmla="*/ 225015 h 580488"/>
                    <a:gd name="connsiteX175" fmla="*/ 443564 w 600029"/>
                    <a:gd name="connsiteY175" fmla="*/ 233615 h 580488"/>
                    <a:gd name="connsiteX176" fmla="*/ 430645 w 600029"/>
                    <a:gd name="connsiteY176" fmla="*/ 239349 h 580488"/>
                    <a:gd name="connsiteX177" fmla="*/ 423467 w 600029"/>
                    <a:gd name="connsiteY177" fmla="*/ 237915 h 580488"/>
                    <a:gd name="connsiteX178" fmla="*/ 417725 w 600029"/>
                    <a:gd name="connsiteY178" fmla="*/ 229315 h 580488"/>
                    <a:gd name="connsiteX179" fmla="*/ 416290 w 600029"/>
                    <a:gd name="connsiteY179" fmla="*/ 225015 h 580488"/>
                    <a:gd name="connsiteX180" fmla="*/ 400500 w 600029"/>
                    <a:gd name="connsiteY180" fmla="*/ 214981 h 580488"/>
                    <a:gd name="connsiteX181" fmla="*/ 391887 w 600029"/>
                    <a:gd name="connsiteY181" fmla="*/ 217848 h 580488"/>
                    <a:gd name="connsiteX182" fmla="*/ 383274 w 600029"/>
                    <a:gd name="connsiteY182" fmla="*/ 214981 h 580488"/>
                    <a:gd name="connsiteX183" fmla="*/ 367483 w 600029"/>
                    <a:gd name="connsiteY183" fmla="*/ 223582 h 580488"/>
                    <a:gd name="connsiteX184" fmla="*/ 366048 w 600029"/>
                    <a:gd name="connsiteY184" fmla="*/ 232182 h 580488"/>
                    <a:gd name="connsiteX185" fmla="*/ 353129 w 600029"/>
                    <a:gd name="connsiteY185" fmla="*/ 239349 h 580488"/>
                    <a:gd name="connsiteX186" fmla="*/ 347387 w 600029"/>
                    <a:gd name="connsiteY186" fmla="*/ 236482 h 580488"/>
                    <a:gd name="connsiteX187" fmla="*/ 340209 w 600029"/>
                    <a:gd name="connsiteY187" fmla="*/ 229315 h 580488"/>
                    <a:gd name="connsiteX188" fmla="*/ 340209 w 600029"/>
                    <a:gd name="connsiteY188" fmla="*/ 223582 h 580488"/>
                    <a:gd name="connsiteX189" fmla="*/ 324419 w 600029"/>
                    <a:gd name="connsiteY189" fmla="*/ 214981 h 580488"/>
                    <a:gd name="connsiteX190" fmla="*/ 315806 w 600029"/>
                    <a:gd name="connsiteY190" fmla="*/ 217848 h 580488"/>
                    <a:gd name="connsiteX191" fmla="*/ 308629 w 600029"/>
                    <a:gd name="connsiteY191" fmla="*/ 216415 h 580488"/>
                    <a:gd name="connsiteX192" fmla="*/ 302887 w 600029"/>
                    <a:gd name="connsiteY192" fmla="*/ 207815 h 580488"/>
                    <a:gd name="connsiteX193" fmla="*/ 304322 w 600029"/>
                    <a:gd name="connsiteY193" fmla="*/ 196348 h 580488"/>
                    <a:gd name="connsiteX194" fmla="*/ 311500 w 600029"/>
                    <a:gd name="connsiteY194" fmla="*/ 190614 h 580488"/>
                    <a:gd name="connsiteX195" fmla="*/ 310064 w 600029"/>
                    <a:gd name="connsiteY195" fmla="*/ 173414 h 580488"/>
                    <a:gd name="connsiteX196" fmla="*/ 304322 w 600029"/>
                    <a:gd name="connsiteY196" fmla="*/ 170547 h 580488"/>
                    <a:gd name="connsiteX197" fmla="*/ 289967 w 600029"/>
                    <a:gd name="connsiteY197" fmla="*/ 180581 h 580488"/>
                    <a:gd name="connsiteX198" fmla="*/ 295709 w 600029"/>
                    <a:gd name="connsiteY198" fmla="*/ 192048 h 580488"/>
                    <a:gd name="connsiteX199" fmla="*/ 169387 w 600029"/>
                    <a:gd name="connsiteY199" fmla="*/ 256549 h 580488"/>
                    <a:gd name="connsiteX200" fmla="*/ 162210 w 600029"/>
                    <a:gd name="connsiteY200" fmla="*/ 388418 h 580488"/>
                    <a:gd name="connsiteX201" fmla="*/ 157903 w 600029"/>
                    <a:gd name="connsiteY201" fmla="*/ 388418 h 580488"/>
                    <a:gd name="connsiteX202" fmla="*/ 157903 w 600029"/>
                    <a:gd name="connsiteY202" fmla="*/ 405618 h 580488"/>
                    <a:gd name="connsiteX203" fmla="*/ 157903 w 600029"/>
                    <a:gd name="connsiteY203" fmla="*/ 417085 h 580488"/>
                    <a:gd name="connsiteX204" fmla="*/ 157903 w 600029"/>
                    <a:gd name="connsiteY204" fmla="*/ 547521 h 580488"/>
                    <a:gd name="connsiteX205" fmla="*/ 162210 w 600029"/>
                    <a:gd name="connsiteY205" fmla="*/ 547521 h 580488"/>
                    <a:gd name="connsiteX206" fmla="*/ 192355 w 600029"/>
                    <a:gd name="connsiteY206" fmla="*/ 554688 h 580488"/>
                    <a:gd name="connsiteX207" fmla="*/ 192355 w 600029"/>
                    <a:gd name="connsiteY207" fmla="*/ 580488 h 580488"/>
                    <a:gd name="connsiteX208" fmla="*/ 166516 w 600029"/>
                    <a:gd name="connsiteY208" fmla="*/ 580488 h 580488"/>
                    <a:gd name="connsiteX209" fmla="*/ 137806 w 600029"/>
                    <a:gd name="connsiteY209" fmla="*/ 576188 h 580488"/>
                    <a:gd name="connsiteX210" fmla="*/ 137806 w 600029"/>
                    <a:gd name="connsiteY210" fmla="*/ 580488 h 580488"/>
                    <a:gd name="connsiteX211" fmla="*/ 104790 w 600029"/>
                    <a:gd name="connsiteY211" fmla="*/ 580488 h 580488"/>
                    <a:gd name="connsiteX212" fmla="*/ 104790 w 600029"/>
                    <a:gd name="connsiteY212" fmla="*/ 550388 h 580488"/>
                    <a:gd name="connsiteX213" fmla="*/ 104790 w 600029"/>
                    <a:gd name="connsiteY213" fmla="*/ 547521 h 580488"/>
                    <a:gd name="connsiteX214" fmla="*/ 104790 w 600029"/>
                    <a:gd name="connsiteY214" fmla="*/ 417085 h 580488"/>
                    <a:gd name="connsiteX215" fmla="*/ 86129 w 600029"/>
                    <a:gd name="connsiteY215" fmla="*/ 417085 h 580488"/>
                    <a:gd name="connsiteX216" fmla="*/ 86129 w 600029"/>
                    <a:gd name="connsiteY216" fmla="*/ 547521 h 580488"/>
                    <a:gd name="connsiteX217" fmla="*/ 86129 w 600029"/>
                    <a:gd name="connsiteY217" fmla="*/ 550388 h 580488"/>
                    <a:gd name="connsiteX218" fmla="*/ 86129 w 600029"/>
                    <a:gd name="connsiteY218" fmla="*/ 580488 h 580488"/>
                    <a:gd name="connsiteX219" fmla="*/ 54548 w 600029"/>
                    <a:gd name="connsiteY219" fmla="*/ 580488 h 580488"/>
                    <a:gd name="connsiteX220" fmla="*/ 54548 w 600029"/>
                    <a:gd name="connsiteY220" fmla="*/ 576188 h 580488"/>
                    <a:gd name="connsiteX221" fmla="*/ 24403 w 600029"/>
                    <a:gd name="connsiteY221" fmla="*/ 580488 h 580488"/>
                    <a:gd name="connsiteX222" fmla="*/ 0 w 600029"/>
                    <a:gd name="connsiteY222" fmla="*/ 580488 h 580488"/>
                    <a:gd name="connsiteX223" fmla="*/ 0 w 600029"/>
                    <a:gd name="connsiteY223" fmla="*/ 554688 h 580488"/>
                    <a:gd name="connsiteX224" fmla="*/ 28710 w 600029"/>
                    <a:gd name="connsiteY224" fmla="*/ 547521 h 580488"/>
                    <a:gd name="connsiteX225" fmla="*/ 34452 w 600029"/>
                    <a:gd name="connsiteY225" fmla="*/ 547521 h 580488"/>
                    <a:gd name="connsiteX226" fmla="*/ 34452 w 600029"/>
                    <a:gd name="connsiteY226" fmla="*/ 417085 h 580488"/>
                    <a:gd name="connsiteX227" fmla="*/ 34452 w 600029"/>
                    <a:gd name="connsiteY227" fmla="*/ 405618 h 580488"/>
                    <a:gd name="connsiteX228" fmla="*/ 34452 w 600029"/>
                    <a:gd name="connsiteY228" fmla="*/ 388418 h 580488"/>
                    <a:gd name="connsiteX229" fmla="*/ 30145 w 600029"/>
                    <a:gd name="connsiteY229" fmla="*/ 388418 h 580488"/>
                    <a:gd name="connsiteX230" fmla="*/ 28710 w 600029"/>
                    <a:gd name="connsiteY230" fmla="*/ 361184 h 580488"/>
                    <a:gd name="connsiteX231" fmla="*/ 4306 w 600029"/>
                    <a:gd name="connsiteY231" fmla="*/ 361184 h 580488"/>
                    <a:gd name="connsiteX232" fmla="*/ 7177 w 600029"/>
                    <a:gd name="connsiteY232" fmla="*/ 230748 h 580488"/>
                    <a:gd name="connsiteX233" fmla="*/ 67468 w 600029"/>
                    <a:gd name="connsiteY233" fmla="*/ 219282 h 580488"/>
                    <a:gd name="connsiteX234" fmla="*/ 94742 w 600029"/>
                    <a:gd name="connsiteY234" fmla="*/ 252249 h 580488"/>
                    <a:gd name="connsiteX235" fmla="*/ 122016 w 600029"/>
                    <a:gd name="connsiteY235" fmla="*/ 219282 h 580488"/>
                    <a:gd name="connsiteX236" fmla="*/ 163645 w 600029"/>
                    <a:gd name="connsiteY236" fmla="*/ 219282 h 580488"/>
                    <a:gd name="connsiteX237" fmla="*/ 278484 w 600029"/>
                    <a:gd name="connsiteY237" fmla="*/ 159080 h 580488"/>
                    <a:gd name="connsiteX238" fmla="*/ 285661 w 600029"/>
                    <a:gd name="connsiteY238" fmla="*/ 171981 h 580488"/>
                    <a:gd name="connsiteX239" fmla="*/ 301451 w 600029"/>
                    <a:gd name="connsiteY239" fmla="*/ 161947 h 580488"/>
                    <a:gd name="connsiteX240" fmla="*/ 307193 w 600029"/>
                    <a:gd name="connsiteY240" fmla="*/ 149047 h 580488"/>
                    <a:gd name="connsiteX241" fmla="*/ 314371 w 600029"/>
                    <a:gd name="connsiteY241" fmla="*/ 146180 h 580488"/>
                    <a:gd name="connsiteX242" fmla="*/ 322983 w 600029"/>
                    <a:gd name="connsiteY242" fmla="*/ 149047 h 580488"/>
                    <a:gd name="connsiteX243" fmla="*/ 338774 w 600029"/>
                    <a:gd name="connsiteY243" fmla="*/ 139013 h 580488"/>
                    <a:gd name="connsiteX244" fmla="*/ 340209 w 600029"/>
                    <a:gd name="connsiteY244" fmla="*/ 133280 h 580488"/>
                    <a:gd name="connsiteX245" fmla="*/ 348822 w 600029"/>
                    <a:gd name="connsiteY245" fmla="*/ 126113 h 580488"/>
                    <a:gd name="connsiteX246" fmla="*/ 348822 w 600029"/>
                    <a:gd name="connsiteY246" fmla="*/ 108913 h 580488"/>
                    <a:gd name="connsiteX247" fmla="*/ 338774 w 600029"/>
                    <a:gd name="connsiteY247" fmla="*/ 98879 h 580488"/>
                    <a:gd name="connsiteX248" fmla="*/ 341645 w 600029"/>
                    <a:gd name="connsiteY248" fmla="*/ 87412 h 580488"/>
                    <a:gd name="connsiteX249" fmla="*/ 353129 w 600029"/>
                    <a:gd name="connsiteY249" fmla="*/ 81679 h 580488"/>
                    <a:gd name="connsiteX250" fmla="*/ 360306 w 600029"/>
                    <a:gd name="connsiteY250" fmla="*/ 84546 h 580488"/>
                    <a:gd name="connsiteX251" fmla="*/ 376096 w 600029"/>
                    <a:gd name="connsiteY251" fmla="*/ 75946 h 580488"/>
                    <a:gd name="connsiteX252" fmla="*/ 378967 w 600029"/>
                    <a:gd name="connsiteY252" fmla="*/ 68779 h 580488"/>
                    <a:gd name="connsiteX253" fmla="*/ 390451 w 600029"/>
                    <a:gd name="connsiteY253" fmla="*/ 61612 h 580488"/>
                    <a:gd name="connsiteX254" fmla="*/ 94832 w 600029"/>
                    <a:gd name="connsiteY254" fmla="*/ 61612 h 580488"/>
                    <a:gd name="connsiteX255" fmla="*/ 168054 w 600029"/>
                    <a:gd name="connsiteY255" fmla="*/ 134719 h 580488"/>
                    <a:gd name="connsiteX256" fmla="*/ 94832 w 600029"/>
                    <a:gd name="connsiteY256" fmla="*/ 207826 h 580488"/>
                    <a:gd name="connsiteX257" fmla="*/ 21610 w 600029"/>
                    <a:gd name="connsiteY257" fmla="*/ 134719 h 580488"/>
                    <a:gd name="connsiteX258" fmla="*/ 94832 w 600029"/>
                    <a:gd name="connsiteY258" fmla="*/ 61612 h 580488"/>
                    <a:gd name="connsiteX259" fmla="*/ 56095 w 600029"/>
                    <a:gd name="connsiteY259" fmla="*/ 0 h 580488"/>
                    <a:gd name="connsiteX260" fmla="*/ 600029 w 600029"/>
                    <a:gd name="connsiteY260" fmla="*/ 0 h 580488"/>
                    <a:gd name="connsiteX261" fmla="*/ 600029 w 600029"/>
                    <a:gd name="connsiteY261" fmla="*/ 364156 h 580488"/>
                    <a:gd name="connsiteX262" fmla="*/ 180956 w 600029"/>
                    <a:gd name="connsiteY262" fmla="*/ 364156 h 580488"/>
                    <a:gd name="connsiteX263" fmla="*/ 182391 w 600029"/>
                    <a:gd name="connsiteY263" fmla="*/ 339783 h 580488"/>
                    <a:gd name="connsiteX264" fmla="*/ 574196 w 600029"/>
                    <a:gd name="connsiteY264" fmla="*/ 339783 h 580488"/>
                    <a:gd name="connsiteX265" fmla="*/ 574196 w 600029"/>
                    <a:gd name="connsiteY265" fmla="*/ 24373 h 580488"/>
                    <a:gd name="connsiteX266" fmla="*/ 80493 w 600029"/>
                    <a:gd name="connsiteY266" fmla="*/ 24373 h 580488"/>
                    <a:gd name="connsiteX267" fmla="*/ 80493 w 600029"/>
                    <a:gd name="connsiteY267" fmla="*/ 48745 h 580488"/>
                    <a:gd name="connsiteX268" fmla="*/ 56095 w 600029"/>
                    <a:gd name="connsiteY268" fmla="*/ 57347 h 580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</a:cxnLst>
                  <a:rect l="l" t="t" r="r" b="b"/>
                  <a:pathLst>
                    <a:path w="600029" h="580488">
                      <a:moveTo>
                        <a:pt x="453585" y="282542"/>
                      </a:moveTo>
                      <a:lnTo>
                        <a:pt x="549682" y="282542"/>
                      </a:lnTo>
                      <a:lnTo>
                        <a:pt x="549682" y="318406"/>
                      </a:lnTo>
                      <a:lnTo>
                        <a:pt x="453585" y="318406"/>
                      </a:lnTo>
                      <a:close/>
                      <a:moveTo>
                        <a:pt x="430645" y="219282"/>
                      </a:moveTo>
                      <a:cubicBezTo>
                        <a:pt x="429209" y="219282"/>
                        <a:pt x="426338" y="220715"/>
                        <a:pt x="424903" y="223582"/>
                      </a:cubicBezTo>
                      <a:cubicBezTo>
                        <a:pt x="424903" y="225015"/>
                        <a:pt x="424903" y="226448"/>
                        <a:pt x="424903" y="227882"/>
                      </a:cubicBezTo>
                      <a:cubicBezTo>
                        <a:pt x="424903" y="229315"/>
                        <a:pt x="426338" y="230748"/>
                        <a:pt x="427774" y="232182"/>
                      </a:cubicBezTo>
                      <a:cubicBezTo>
                        <a:pt x="430645" y="233615"/>
                        <a:pt x="434951" y="232182"/>
                        <a:pt x="436387" y="229315"/>
                      </a:cubicBezTo>
                      <a:cubicBezTo>
                        <a:pt x="437822" y="226448"/>
                        <a:pt x="436387" y="222148"/>
                        <a:pt x="433516" y="220715"/>
                      </a:cubicBezTo>
                      <a:cubicBezTo>
                        <a:pt x="433516" y="220715"/>
                        <a:pt x="432080" y="219282"/>
                        <a:pt x="430645" y="219282"/>
                      </a:cubicBezTo>
                      <a:close/>
                      <a:moveTo>
                        <a:pt x="354564" y="219282"/>
                      </a:moveTo>
                      <a:cubicBezTo>
                        <a:pt x="351693" y="219282"/>
                        <a:pt x="348822" y="219282"/>
                        <a:pt x="348822" y="222148"/>
                      </a:cubicBezTo>
                      <a:cubicBezTo>
                        <a:pt x="347387" y="223582"/>
                        <a:pt x="347387" y="225015"/>
                        <a:pt x="347387" y="226448"/>
                      </a:cubicBezTo>
                      <a:cubicBezTo>
                        <a:pt x="348822" y="227882"/>
                        <a:pt x="348822" y="229315"/>
                        <a:pt x="350258" y="230748"/>
                      </a:cubicBezTo>
                      <a:cubicBezTo>
                        <a:pt x="353129" y="232182"/>
                        <a:pt x="357435" y="230748"/>
                        <a:pt x="358871" y="227882"/>
                      </a:cubicBezTo>
                      <a:cubicBezTo>
                        <a:pt x="361742" y="225015"/>
                        <a:pt x="360306" y="220715"/>
                        <a:pt x="357435" y="219282"/>
                      </a:cubicBezTo>
                      <a:cubicBezTo>
                        <a:pt x="356000" y="219282"/>
                        <a:pt x="354564" y="219282"/>
                        <a:pt x="354564" y="219282"/>
                      </a:cubicBezTo>
                      <a:close/>
                      <a:moveTo>
                        <a:pt x="469403" y="199215"/>
                      </a:moveTo>
                      <a:cubicBezTo>
                        <a:pt x="465096" y="199215"/>
                        <a:pt x="462225" y="202081"/>
                        <a:pt x="462225" y="204948"/>
                      </a:cubicBezTo>
                      <a:cubicBezTo>
                        <a:pt x="462225" y="207815"/>
                        <a:pt x="463661" y="209248"/>
                        <a:pt x="465096" y="209248"/>
                      </a:cubicBezTo>
                      <a:cubicBezTo>
                        <a:pt x="465096" y="210681"/>
                        <a:pt x="466532" y="212115"/>
                        <a:pt x="469403" y="212115"/>
                      </a:cubicBezTo>
                      <a:cubicBezTo>
                        <a:pt x="472274" y="212115"/>
                        <a:pt x="475145" y="209248"/>
                        <a:pt x="475145" y="204948"/>
                      </a:cubicBezTo>
                      <a:cubicBezTo>
                        <a:pt x="475145" y="202081"/>
                        <a:pt x="472274" y="199215"/>
                        <a:pt x="469403" y="199215"/>
                      </a:cubicBezTo>
                      <a:close/>
                      <a:moveTo>
                        <a:pt x="391887" y="197781"/>
                      </a:moveTo>
                      <a:cubicBezTo>
                        <a:pt x="389016" y="197781"/>
                        <a:pt x="386145" y="200648"/>
                        <a:pt x="386145" y="204948"/>
                      </a:cubicBezTo>
                      <a:cubicBezTo>
                        <a:pt x="386145" y="207815"/>
                        <a:pt x="389016" y="210681"/>
                        <a:pt x="391887" y="210681"/>
                      </a:cubicBezTo>
                      <a:cubicBezTo>
                        <a:pt x="396193" y="210681"/>
                        <a:pt x="399064" y="207815"/>
                        <a:pt x="399064" y="204948"/>
                      </a:cubicBezTo>
                      <a:cubicBezTo>
                        <a:pt x="399064" y="200648"/>
                        <a:pt x="396193" y="197781"/>
                        <a:pt x="391887" y="197781"/>
                      </a:cubicBezTo>
                      <a:close/>
                      <a:moveTo>
                        <a:pt x="315806" y="197781"/>
                      </a:moveTo>
                      <a:cubicBezTo>
                        <a:pt x="312935" y="197781"/>
                        <a:pt x="311500" y="199215"/>
                        <a:pt x="310064" y="200648"/>
                      </a:cubicBezTo>
                      <a:cubicBezTo>
                        <a:pt x="310064" y="202081"/>
                        <a:pt x="308629" y="203515"/>
                        <a:pt x="310064" y="206381"/>
                      </a:cubicBezTo>
                      <a:cubicBezTo>
                        <a:pt x="310064" y="207815"/>
                        <a:pt x="311500" y="209248"/>
                        <a:pt x="312935" y="209248"/>
                      </a:cubicBezTo>
                      <a:cubicBezTo>
                        <a:pt x="315806" y="210681"/>
                        <a:pt x="320113" y="210681"/>
                        <a:pt x="321548" y="207815"/>
                      </a:cubicBezTo>
                      <a:cubicBezTo>
                        <a:pt x="322983" y="203515"/>
                        <a:pt x="321548" y="200648"/>
                        <a:pt x="318677" y="199215"/>
                      </a:cubicBezTo>
                      <a:cubicBezTo>
                        <a:pt x="318677" y="197781"/>
                        <a:pt x="317242" y="197781"/>
                        <a:pt x="315806" y="197781"/>
                      </a:cubicBezTo>
                      <a:close/>
                      <a:moveTo>
                        <a:pt x="469403" y="156214"/>
                      </a:moveTo>
                      <a:cubicBezTo>
                        <a:pt x="465096" y="156214"/>
                        <a:pt x="462225" y="159080"/>
                        <a:pt x="462225" y="161947"/>
                      </a:cubicBezTo>
                      <a:cubicBezTo>
                        <a:pt x="462225" y="166247"/>
                        <a:pt x="465096" y="169114"/>
                        <a:pt x="469403" y="169114"/>
                      </a:cubicBezTo>
                      <a:cubicBezTo>
                        <a:pt x="472274" y="169114"/>
                        <a:pt x="475145" y="166247"/>
                        <a:pt x="475145" y="161947"/>
                      </a:cubicBezTo>
                      <a:cubicBezTo>
                        <a:pt x="475145" y="160514"/>
                        <a:pt x="475145" y="159080"/>
                        <a:pt x="473709" y="157647"/>
                      </a:cubicBezTo>
                      <a:cubicBezTo>
                        <a:pt x="472274" y="156214"/>
                        <a:pt x="470838" y="156214"/>
                        <a:pt x="469403" y="156214"/>
                      </a:cubicBezTo>
                      <a:close/>
                      <a:moveTo>
                        <a:pt x="391887" y="154780"/>
                      </a:moveTo>
                      <a:cubicBezTo>
                        <a:pt x="389016" y="154780"/>
                        <a:pt x="386145" y="157647"/>
                        <a:pt x="386145" y="160514"/>
                      </a:cubicBezTo>
                      <a:cubicBezTo>
                        <a:pt x="386145" y="164814"/>
                        <a:pt x="389016" y="167681"/>
                        <a:pt x="391887" y="167681"/>
                      </a:cubicBezTo>
                      <a:cubicBezTo>
                        <a:pt x="394758" y="167681"/>
                        <a:pt x="397629" y="164814"/>
                        <a:pt x="397629" y="160514"/>
                      </a:cubicBezTo>
                      <a:cubicBezTo>
                        <a:pt x="399064" y="159080"/>
                        <a:pt x="397629" y="157647"/>
                        <a:pt x="396193" y="156214"/>
                      </a:cubicBezTo>
                      <a:cubicBezTo>
                        <a:pt x="394758" y="154780"/>
                        <a:pt x="393322" y="154780"/>
                        <a:pt x="391887" y="154780"/>
                      </a:cubicBezTo>
                      <a:close/>
                      <a:moveTo>
                        <a:pt x="311500" y="154780"/>
                      </a:moveTo>
                      <a:cubicBezTo>
                        <a:pt x="308629" y="156214"/>
                        <a:pt x="307193" y="160514"/>
                        <a:pt x="310064" y="163381"/>
                      </a:cubicBezTo>
                      <a:cubicBezTo>
                        <a:pt x="311500" y="166247"/>
                        <a:pt x="315806" y="167681"/>
                        <a:pt x="318677" y="166247"/>
                      </a:cubicBezTo>
                      <a:cubicBezTo>
                        <a:pt x="320113" y="164814"/>
                        <a:pt x="320113" y="163381"/>
                        <a:pt x="321548" y="161947"/>
                      </a:cubicBezTo>
                      <a:cubicBezTo>
                        <a:pt x="321548" y="160514"/>
                        <a:pt x="321548" y="159080"/>
                        <a:pt x="320113" y="157647"/>
                      </a:cubicBezTo>
                      <a:cubicBezTo>
                        <a:pt x="318677" y="154780"/>
                        <a:pt x="317242" y="154780"/>
                        <a:pt x="314371" y="154780"/>
                      </a:cubicBezTo>
                      <a:cubicBezTo>
                        <a:pt x="314371" y="154780"/>
                        <a:pt x="312935" y="154780"/>
                        <a:pt x="311500" y="154780"/>
                      </a:cubicBezTo>
                      <a:close/>
                      <a:moveTo>
                        <a:pt x="417725" y="147614"/>
                      </a:moveTo>
                      <a:lnTo>
                        <a:pt x="404806" y="156214"/>
                      </a:lnTo>
                      <a:cubicBezTo>
                        <a:pt x="404806" y="157647"/>
                        <a:pt x="406241" y="159080"/>
                        <a:pt x="406241" y="160514"/>
                      </a:cubicBezTo>
                      <a:cubicBezTo>
                        <a:pt x="406241" y="166247"/>
                        <a:pt x="401935" y="171981"/>
                        <a:pt x="397629" y="173414"/>
                      </a:cubicBezTo>
                      <a:lnTo>
                        <a:pt x="397629" y="192048"/>
                      </a:lnTo>
                      <a:cubicBezTo>
                        <a:pt x="403370" y="194914"/>
                        <a:pt x="406241" y="199215"/>
                        <a:pt x="406241" y="204948"/>
                      </a:cubicBezTo>
                      <a:cubicBezTo>
                        <a:pt x="406241" y="206381"/>
                        <a:pt x="406241" y="207815"/>
                        <a:pt x="404806" y="209248"/>
                      </a:cubicBezTo>
                      <a:lnTo>
                        <a:pt x="419161" y="217848"/>
                      </a:lnTo>
                      <a:cubicBezTo>
                        <a:pt x="422032" y="214981"/>
                        <a:pt x="426338" y="212115"/>
                        <a:pt x="430645" y="212115"/>
                      </a:cubicBezTo>
                      <a:cubicBezTo>
                        <a:pt x="433516" y="212115"/>
                        <a:pt x="434951" y="213548"/>
                        <a:pt x="437822" y="213548"/>
                      </a:cubicBezTo>
                      <a:cubicBezTo>
                        <a:pt x="439258" y="214981"/>
                        <a:pt x="440693" y="216415"/>
                        <a:pt x="442129" y="217848"/>
                      </a:cubicBezTo>
                      <a:lnTo>
                        <a:pt x="455048" y="209248"/>
                      </a:lnTo>
                      <a:cubicBezTo>
                        <a:pt x="455048" y="207815"/>
                        <a:pt x="455048" y="206381"/>
                        <a:pt x="455048" y="204948"/>
                      </a:cubicBezTo>
                      <a:cubicBezTo>
                        <a:pt x="455048" y="197781"/>
                        <a:pt x="460790" y="192048"/>
                        <a:pt x="467967" y="192048"/>
                      </a:cubicBezTo>
                      <a:lnTo>
                        <a:pt x="467967" y="176281"/>
                      </a:lnTo>
                      <a:cubicBezTo>
                        <a:pt x="460790" y="174847"/>
                        <a:pt x="455048" y="169114"/>
                        <a:pt x="455048" y="161947"/>
                      </a:cubicBezTo>
                      <a:cubicBezTo>
                        <a:pt x="455048" y="160514"/>
                        <a:pt x="455048" y="160514"/>
                        <a:pt x="455048" y="160514"/>
                      </a:cubicBezTo>
                      <a:lnTo>
                        <a:pt x="439258" y="150480"/>
                      </a:lnTo>
                      <a:cubicBezTo>
                        <a:pt x="436387" y="153347"/>
                        <a:pt x="433516" y="154780"/>
                        <a:pt x="429209" y="154780"/>
                      </a:cubicBezTo>
                      <a:cubicBezTo>
                        <a:pt x="427774" y="154780"/>
                        <a:pt x="424903" y="154780"/>
                        <a:pt x="423467" y="153347"/>
                      </a:cubicBezTo>
                      <a:cubicBezTo>
                        <a:pt x="420596" y="151914"/>
                        <a:pt x="419161" y="150480"/>
                        <a:pt x="417725" y="147614"/>
                      </a:cubicBezTo>
                      <a:close/>
                      <a:moveTo>
                        <a:pt x="341645" y="147614"/>
                      </a:moveTo>
                      <a:lnTo>
                        <a:pt x="327290" y="154780"/>
                      </a:lnTo>
                      <a:cubicBezTo>
                        <a:pt x="328725" y="157647"/>
                        <a:pt x="328725" y="160514"/>
                        <a:pt x="328725" y="163381"/>
                      </a:cubicBezTo>
                      <a:cubicBezTo>
                        <a:pt x="327290" y="167681"/>
                        <a:pt x="325854" y="170547"/>
                        <a:pt x="321548" y="171981"/>
                      </a:cubicBezTo>
                      <a:cubicBezTo>
                        <a:pt x="320113" y="173414"/>
                        <a:pt x="320113" y="173414"/>
                        <a:pt x="318677" y="173414"/>
                      </a:cubicBezTo>
                      <a:lnTo>
                        <a:pt x="318677" y="190614"/>
                      </a:lnTo>
                      <a:cubicBezTo>
                        <a:pt x="320113" y="190614"/>
                        <a:pt x="321548" y="190614"/>
                        <a:pt x="322983" y="192048"/>
                      </a:cubicBezTo>
                      <a:cubicBezTo>
                        <a:pt x="328725" y="194914"/>
                        <a:pt x="331596" y="203515"/>
                        <a:pt x="328725" y="209248"/>
                      </a:cubicBezTo>
                      <a:lnTo>
                        <a:pt x="343080" y="216415"/>
                      </a:lnTo>
                      <a:cubicBezTo>
                        <a:pt x="344516" y="213548"/>
                        <a:pt x="348822" y="210681"/>
                        <a:pt x="354564" y="210681"/>
                      </a:cubicBezTo>
                      <a:cubicBezTo>
                        <a:pt x="356000" y="210681"/>
                        <a:pt x="358871" y="212115"/>
                        <a:pt x="360306" y="213548"/>
                      </a:cubicBezTo>
                      <a:cubicBezTo>
                        <a:pt x="361742" y="213548"/>
                        <a:pt x="363177" y="214981"/>
                        <a:pt x="364612" y="216415"/>
                      </a:cubicBezTo>
                      <a:lnTo>
                        <a:pt x="378967" y="207815"/>
                      </a:lnTo>
                      <a:cubicBezTo>
                        <a:pt x="378967" y="206381"/>
                        <a:pt x="377532" y="204948"/>
                        <a:pt x="377532" y="203515"/>
                      </a:cubicBezTo>
                      <a:cubicBezTo>
                        <a:pt x="377532" y="197781"/>
                        <a:pt x="381838" y="193481"/>
                        <a:pt x="387580" y="190614"/>
                      </a:cubicBezTo>
                      <a:lnTo>
                        <a:pt x="387580" y="173414"/>
                      </a:lnTo>
                      <a:cubicBezTo>
                        <a:pt x="381838" y="171981"/>
                        <a:pt x="377532" y="167681"/>
                        <a:pt x="377532" y="160514"/>
                      </a:cubicBezTo>
                      <a:cubicBezTo>
                        <a:pt x="377532" y="160514"/>
                        <a:pt x="377532" y="159080"/>
                        <a:pt x="377532" y="159080"/>
                      </a:cubicBezTo>
                      <a:lnTo>
                        <a:pt x="363177" y="149047"/>
                      </a:lnTo>
                      <a:cubicBezTo>
                        <a:pt x="360306" y="151914"/>
                        <a:pt x="356000" y="153347"/>
                        <a:pt x="353129" y="153347"/>
                      </a:cubicBezTo>
                      <a:cubicBezTo>
                        <a:pt x="350258" y="153347"/>
                        <a:pt x="347387" y="153347"/>
                        <a:pt x="345951" y="151914"/>
                      </a:cubicBezTo>
                      <a:cubicBezTo>
                        <a:pt x="344516" y="150480"/>
                        <a:pt x="341645" y="149047"/>
                        <a:pt x="341645" y="147614"/>
                      </a:cubicBezTo>
                      <a:close/>
                      <a:moveTo>
                        <a:pt x="429209" y="134713"/>
                      </a:moveTo>
                      <a:cubicBezTo>
                        <a:pt x="427774" y="134713"/>
                        <a:pt x="424903" y="136147"/>
                        <a:pt x="423467" y="137580"/>
                      </a:cubicBezTo>
                      <a:cubicBezTo>
                        <a:pt x="422032" y="140447"/>
                        <a:pt x="423467" y="144747"/>
                        <a:pt x="426338" y="146180"/>
                      </a:cubicBezTo>
                      <a:cubicBezTo>
                        <a:pt x="429209" y="147614"/>
                        <a:pt x="433516" y="147614"/>
                        <a:pt x="434951" y="144747"/>
                      </a:cubicBezTo>
                      <a:cubicBezTo>
                        <a:pt x="436387" y="143313"/>
                        <a:pt x="436387" y="140447"/>
                        <a:pt x="436387" y="139013"/>
                      </a:cubicBezTo>
                      <a:cubicBezTo>
                        <a:pt x="434951" y="137580"/>
                        <a:pt x="434951" y="136147"/>
                        <a:pt x="433516" y="136147"/>
                      </a:cubicBezTo>
                      <a:cubicBezTo>
                        <a:pt x="432080" y="134713"/>
                        <a:pt x="430645" y="134713"/>
                        <a:pt x="429209" y="134713"/>
                      </a:cubicBezTo>
                      <a:close/>
                      <a:moveTo>
                        <a:pt x="353129" y="133280"/>
                      </a:moveTo>
                      <a:cubicBezTo>
                        <a:pt x="350258" y="133280"/>
                        <a:pt x="348822" y="134713"/>
                        <a:pt x="347387" y="136147"/>
                      </a:cubicBezTo>
                      <a:cubicBezTo>
                        <a:pt x="345951" y="139013"/>
                        <a:pt x="345951" y="143313"/>
                        <a:pt x="350258" y="144747"/>
                      </a:cubicBezTo>
                      <a:cubicBezTo>
                        <a:pt x="353129" y="147614"/>
                        <a:pt x="356000" y="146180"/>
                        <a:pt x="358871" y="143313"/>
                      </a:cubicBezTo>
                      <a:cubicBezTo>
                        <a:pt x="358871" y="141880"/>
                        <a:pt x="358871" y="140447"/>
                        <a:pt x="358871" y="137580"/>
                      </a:cubicBezTo>
                      <a:cubicBezTo>
                        <a:pt x="358871" y="136147"/>
                        <a:pt x="357435" y="134713"/>
                        <a:pt x="356000" y="134713"/>
                      </a:cubicBezTo>
                      <a:cubicBezTo>
                        <a:pt x="354564" y="133280"/>
                        <a:pt x="354564" y="133280"/>
                        <a:pt x="353129" y="133280"/>
                      </a:cubicBezTo>
                      <a:close/>
                      <a:moveTo>
                        <a:pt x="429209" y="90279"/>
                      </a:moveTo>
                      <a:cubicBezTo>
                        <a:pt x="426338" y="90279"/>
                        <a:pt x="423467" y="93146"/>
                        <a:pt x="423467" y="97446"/>
                      </a:cubicBezTo>
                      <a:cubicBezTo>
                        <a:pt x="423467" y="100313"/>
                        <a:pt x="426338" y="103179"/>
                        <a:pt x="429209" y="103179"/>
                      </a:cubicBezTo>
                      <a:cubicBezTo>
                        <a:pt x="433516" y="103179"/>
                        <a:pt x="436387" y="100313"/>
                        <a:pt x="436387" y="97446"/>
                      </a:cubicBezTo>
                      <a:cubicBezTo>
                        <a:pt x="436387" y="96013"/>
                        <a:pt x="434951" y="94579"/>
                        <a:pt x="433516" y="93146"/>
                      </a:cubicBezTo>
                      <a:cubicBezTo>
                        <a:pt x="433516" y="91713"/>
                        <a:pt x="430645" y="90279"/>
                        <a:pt x="429209" y="90279"/>
                      </a:cubicBezTo>
                      <a:close/>
                      <a:moveTo>
                        <a:pt x="353129" y="90279"/>
                      </a:moveTo>
                      <a:cubicBezTo>
                        <a:pt x="348822" y="90279"/>
                        <a:pt x="345951" y="93146"/>
                        <a:pt x="345951" y="96013"/>
                      </a:cubicBezTo>
                      <a:cubicBezTo>
                        <a:pt x="345951" y="98879"/>
                        <a:pt x="348822" y="103179"/>
                        <a:pt x="353129" y="103179"/>
                      </a:cubicBezTo>
                      <a:cubicBezTo>
                        <a:pt x="356000" y="103179"/>
                        <a:pt x="358871" y="100313"/>
                        <a:pt x="358871" y="96013"/>
                      </a:cubicBezTo>
                      <a:cubicBezTo>
                        <a:pt x="358871" y="94579"/>
                        <a:pt x="358871" y="93146"/>
                        <a:pt x="357435" y="91713"/>
                      </a:cubicBezTo>
                      <a:cubicBezTo>
                        <a:pt x="356000" y="90279"/>
                        <a:pt x="354564" y="90279"/>
                        <a:pt x="353129" y="90279"/>
                      </a:cubicBezTo>
                      <a:close/>
                      <a:moveTo>
                        <a:pt x="378967" y="83112"/>
                      </a:moveTo>
                      <a:lnTo>
                        <a:pt x="366048" y="90279"/>
                      </a:lnTo>
                      <a:cubicBezTo>
                        <a:pt x="366048" y="93146"/>
                        <a:pt x="366048" y="94579"/>
                        <a:pt x="366048" y="96013"/>
                      </a:cubicBezTo>
                      <a:cubicBezTo>
                        <a:pt x="366048" y="101746"/>
                        <a:pt x="363177" y="106046"/>
                        <a:pt x="358871" y="108913"/>
                      </a:cubicBezTo>
                      <a:lnTo>
                        <a:pt x="358871" y="127547"/>
                      </a:lnTo>
                      <a:cubicBezTo>
                        <a:pt x="360306" y="127547"/>
                        <a:pt x="360306" y="127547"/>
                        <a:pt x="361742" y="128980"/>
                      </a:cubicBezTo>
                      <a:cubicBezTo>
                        <a:pt x="363177" y="130413"/>
                        <a:pt x="366048" y="133280"/>
                        <a:pt x="366048" y="136147"/>
                      </a:cubicBezTo>
                      <a:cubicBezTo>
                        <a:pt x="367483" y="139013"/>
                        <a:pt x="367483" y="140447"/>
                        <a:pt x="366048" y="143313"/>
                      </a:cubicBezTo>
                      <a:lnTo>
                        <a:pt x="381838" y="151914"/>
                      </a:lnTo>
                      <a:cubicBezTo>
                        <a:pt x="384709" y="149047"/>
                        <a:pt x="387580" y="147614"/>
                        <a:pt x="391887" y="147614"/>
                      </a:cubicBezTo>
                      <a:cubicBezTo>
                        <a:pt x="394758" y="147614"/>
                        <a:pt x="397629" y="147614"/>
                        <a:pt x="400500" y="149047"/>
                      </a:cubicBezTo>
                      <a:lnTo>
                        <a:pt x="416290" y="140447"/>
                      </a:lnTo>
                      <a:cubicBezTo>
                        <a:pt x="416290" y="139013"/>
                        <a:pt x="416290" y="136147"/>
                        <a:pt x="417725" y="134713"/>
                      </a:cubicBezTo>
                      <a:cubicBezTo>
                        <a:pt x="419161" y="130413"/>
                        <a:pt x="423467" y="127547"/>
                        <a:pt x="427774" y="127547"/>
                      </a:cubicBezTo>
                      <a:lnTo>
                        <a:pt x="427774" y="110346"/>
                      </a:lnTo>
                      <a:cubicBezTo>
                        <a:pt x="420596" y="110346"/>
                        <a:pt x="414854" y="104613"/>
                        <a:pt x="414854" y="97446"/>
                      </a:cubicBezTo>
                      <a:cubicBezTo>
                        <a:pt x="414854" y="96013"/>
                        <a:pt x="416290" y="96013"/>
                        <a:pt x="416290" y="94579"/>
                      </a:cubicBezTo>
                      <a:lnTo>
                        <a:pt x="400500" y="85979"/>
                      </a:lnTo>
                      <a:cubicBezTo>
                        <a:pt x="397629" y="88846"/>
                        <a:pt x="393322" y="90279"/>
                        <a:pt x="390451" y="90279"/>
                      </a:cubicBezTo>
                      <a:cubicBezTo>
                        <a:pt x="387580" y="90279"/>
                        <a:pt x="386145" y="88846"/>
                        <a:pt x="383274" y="88846"/>
                      </a:cubicBezTo>
                      <a:cubicBezTo>
                        <a:pt x="381838" y="87412"/>
                        <a:pt x="380403" y="84546"/>
                        <a:pt x="378967" y="83112"/>
                      </a:cubicBezTo>
                      <a:close/>
                      <a:moveTo>
                        <a:pt x="390451" y="70212"/>
                      </a:moveTo>
                      <a:cubicBezTo>
                        <a:pt x="387580" y="70212"/>
                        <a:pt x="386145" y="70212"/>
                        <a:pt x="384709" y="73079"/>
                      </a:cubicBezTo>
                      <a:cubicBezTo>
                        <a:pt x="383274" y="75946"/>
                        <a:pt x="384709" y="80246"/>
                        <a:pt x="387580" y="81679"/>
                      </a:cubicBezTo>
                      <a:cubicBezTo>
                        <a:pt x="390451" y="83112"/>
                        <a:pt x="394758" y="81679"/>
                        <a:pt x="396193" y="78812"/>
                      </a:cubicBezTo>
                      <a:cubicBezTo>
                        <a:pt x="396193" y="77379"/>
                        <a:pt x="397629" y="75946"/>
                        <a:pt x="396193" y="74512"/>
                      </a:cubicBezTo>
                      <a:cubicBezTo>
                        <a:pt x="396193" y="73079"/>
                        <a:pt x="394758" y="71646"/>
                        <a:pt x="393322" y="70212"/>
                      </a:cubicBezTo>
                      <a:cubicBezTo>
                        <a:pt x="391887" y="70212"/>
                        <a:pt x="391887" y="70212"/>
                        <a:pt x="390451" y="70212"/>
                      </a:cubicBezTo>
                      <a:close/>
                      <a:moveTo>
                        <a:pt x="390451" y="61612"/>
                      </a:moveTo>
                      <a:cubicBezTo>
                        <a:pt x="393322" y="61612"/>
                        <a:pt x="394758" y="63045"/>
                        <a:pt x="397629" y="64479"/>
                      </a:cubicBezTo>
                      <a:cubicBezTo>
                        <a:pt x="400500" y="65912"/>
                        <a:pt x="403370" y="68779"/>
                        <a:pt x="403370" y="73079"/>
                      </a:cubicBezTo>
                      <a:cubicBezTo>
                        <a:pt x="404806" y="74512"/>
                        <a:pt x="404806" y="77379"/>
                        <a:pt x="403370" y="78812"/>
                      </a:cubicBezTo>
                      <a:lnTo>
                        <a:pt x="419161" y="88846"/>
                      </a:lnTo>
                      <a:cubicBezTo>
                        <a:pt x="422032" y="84546"/>
                        <a:pt x="424903" y="83112"/>
                        <a:pt x="429209" y="83112"/>
                      </a:cubicBezTo>
                      <a:cubicBezTo>
                        <a:pt x="433516" y="83112"/>
                        <a:pt x="436387" y="84546"/>
                        <a:pt x="439258" y="87412"/>
                      </a:cubicBezTo>
                      <a:cubicBezTo>
                        <a:pt x="442129" y="90279"/>
                        <a:pt x="443564" y="93146"/>
                        <a:pt x="443564" y="97446"/>
                      </a:cubicBezTo>
                      <a:cubicBezTo>
                        <a:pt x="443564" y="103179"/>
                        <a:pt x="440693" y="107480"/>
                        <a:pt x="434951" y="110346"/>
                      </a:cubicBezTo>
                      <a:lnTo>
                        <a:pt x="436387" y="127547"/>
                      </a:lnTo>
                      <a:cubicBezTo>
                        <a:pt x="437822" y="128980"/>
                        <a:pt x="437822" y="130413"/>
                        <a:pt x="439258" y="130413"/>
                      </a:cubicBezTo>
                      <a:cubicBezTo>
                        <a:pt x="440693" y="133280"/>
                        <a:pt x="442129" y="134713"/>
                        <a:pt x="443564" y="137580"/>
                      </a:cubicBezTo>
                      <a:cubicBezTo>
                        <a:pt x="443564" y="139013"/>
                        <a:pt x="443564" y="141880"/>
                        <a:pt x="443564" y="144747"/>
                      </a:cubicBezTo>
                      <a:lnTo>
                        <a:pt x="457919" y="153347"/>
                      </a:lnTo>
                      <a:cubicBezTo>
                        <a:pt x="460790" y="150480"/>
                        <a:pt x="465096" y="147614"/>
                        <a:pt x="469403" y="147614"/>
                      </a:cubicBezTo>
                      <a:cubicBezTo>
                        <a:pt x="472274" y="147614"/>
                        <a:pt x="476580" y="150480"/>
                        <a:pt x="479451" y="151914"/>
                      </a:cubicBezTo>
                      <a:cubicBezTo>
                        <a:pt x="480887" y="154780"/>
                        <a:pt x="482322" y="159080"/>
                        <a:pt x="482322" y="161947"/>
                      </a:cubicBezTo>
                      <a:cubicBezTo>
                        <a:pt x="482322" y="167681"/>
                        <a:pt x="479451" y="171981"/>
                        <a:pt x="475145" y="174847"/>
                      </a:cubicBezTo>
                      <a:lnTo>
                        <a:pt x="475145" y="193481"/>
                      </a:lnTo>
                      <a:cubicBezTo>
                        <a:pt x="479451" y="194914"/>
                        <a:pt x="482322" y="200648"/>
                        <a:pt x="482322" y="206381"/>
                      </a:cubicBezTo>
                      <a:cubicBezTo>
                        <a:pt x="482322" y="213548"/>
                        <a:pt x="476580" y="219282"/>
                        <a:pt x="469403" y="219282"/>
                      </a:cubicBezTo>
                      <a:cubicBezTo>
                        <a:pt x="465096" y="219282"/>
                        <a:pt x="462225" y="217848"/>
                        <a:pt x="459354" y="216415"/>
                      </a:cubicBezTo>
                      <a:lnTo>
                        <a:pt x="444999" y="225015"/>
                      </a:lnTo>
                      <a:cubicBezTo>
                        <a:pt x="444999" y="227882"/>
                        <a:pt x="444999" y="230748"/>
                        <a:pt x="443564" y="233615"/>
                      </a:cubicBezTo>
                      <a:cubicBezTo>
                        <a:pt x="440693" y="237915"/>
                        <a:pt x="436387" y="239349"/>
                        <a:pt x="430645" y="239349"/>
                      </a:cubicBezTo>
                      <a:cubicBezTo>
                        <a:pt x="427774" y="239349"/>
                        <a:pt x="426338" y="239349"/>
                        <a:pt x="423467" y="237915"/>
                      </a:cubicBezTo>
                      <a:cubicBezTo>
                        <a:pt x="420596" y="236482"/>
                        <a:pt x="417725" y="233615"/>
                        <a:pt x="417725" y="229315"/>
                      </a:cubicBezTo>
                      <a:cubicBezTo>
                        <a:pt x="416290" y="227882"/>
                        <a:pt x="416290" y="226448"/>
                        <a:pt x="416290" y="225015"/>
                      </a:cubicBezTo>
                      <a:lnTo>
                        <a:pt x="400500" y="214981"/>
                      </a:lnTo>
                      <a:cubicBezTo>
                        <a:pt x="397629" y="217848"/>
                        <a:pt x="394758" y="217848"/>
                        <a:pt x="391887" y="217848"/>
                      </a:cubicBezTo>
                      <a:cubicBezTo>
                        <a:pt x="389016" y="217848"/>
                        <a:pt x="384709" y="216415"/>
                        <a:pt x="383274" y="214981"/>
                      </a:cubicBezTo>
                      <a:lnTo>
                        <a:pt x="367483" y="223582"/>
                      </a:lnTo>
                      <a:cubicBezTo>
                        <a:pt x="367483" y="226448"/>
                        <a:pt x="367483" y="229315"/>
                        <a:pt x="366048" y="232182"/>
                      </a:cubicBezTo>
                      <a:cubicBezTo>
                        <a:pt x="363177" y="236482"/>
                        <a:pt x="358871" y="239349"/>
                        <a:pt x="353129" y="239349"/>
                      </a:cubicBezTo>
                      <a:cubicBezTo>
                        <a:pt x="351693" y="239349"/>
                        <a:pt x="348822" y="237915"/>
                        <a:pt x="347387" y="236482"/>
                      </a:cubicBezTo>
                      <a:cubicBezTo>
                        <a:pt x="343080" y="235049"/>
                        <a:pt x="341645" y="232182"/>
                        <a:pt x="340209" y="229315"/>
                      </a:cubicBezTo>
                      <a:cubicBezTo>
                        <a:pt x="340209" y="226448"/>
                        <a:pt x="340209" y="225015"/>
                        <a:pt x="340209" y="223582"/>
                      </a:cubicBezTo>
                      <a:lnTo>
                        <a:pt x="324419" y="214981"/>
                      </a:lnTo>
                      <a:cubicBezTo>
                        <a:pt x="321548" y="216415"/>
                        <a:pt x="318677" y="217848"/>
                        <a:pt x="315806" y="217848"/>
                      </a:cubicBezTo>
                      <a:cubicBezTo>
                        <a:pt x="312935" y="217848"/>
                        <a:pt x="311500" y="217848"/>
                        <a:pt x="308629" y="216415"/>
                      </a:cubicBezTo>
                      <a:cubicBezTo>
                        <a:pt x="305758" y="213548"/>
                        <a:pt x="302887" y="210681"/>
                        <a:pt x="302887" y="207815"/>
                      </a:cubicBezTo>
                      <a:cubicBezTo>
                        <a:pt x="301451" y="203515"/>
                        <a:pt x="301451" y="200648"/>
                        <a:pt x="304322" y="196348"/>
                      </a:cubicBezTo>
                      <a:cubicBezTo>
                        <a:pt x="305758" y="194914"/>
                        <a:pt x="308629" y="192048"/>
                        <a:pt x="311500" y="190614"/>
                      </a:cubicBezTo>
                      <a:lnTo>
                        <a:pt x="310064" y="173414"/>
                      </a:lnTo>
                      <a:cubicBezTo>
                        <a:pt x="308629" y="173414"/>
                        <a:pt x="307193" y="171981"/>
                        <a:pt x="304322" y="170547"/>
                      </a:cubicBezTo>
                      <a:lnTo>
                        <a:pt x="289967" y="180581"/>
                      </a:lnTo>
                      <a:lnTo>
                        <a:pt x="295709" y="192048"/>
                      </a:lnTo>
                      <a:lnTo>
                        <a:pt x="169387" y="256549"/>
                      </a:lnTo>
                      <a:lnTo>
                        <a:pt x="162210" y="388418"/>
                      </a:lnTo>
                      <a:lnTo>
                        <a:pt x="157903" y="388418"/>
                      </a:lnTo>
                      <a:lnTo>
                        <a:pt x="157903" y="405618"/>
                      </a:lnTo>
                      <a:lnTo>
                        <a:pt x="157903" y="417085"/>
                      </a:lnTo>
                      <a:lnTo>
                        <a:pt x="157903" y="547521"/>
                      </a:lnTo>
                      <a:lnTo>
                        <a:pt x="162210" y="547521"/>
                      </a:lnTo>
                      <a:lnTo>
                        <a:pt x="192355" y="554688"/>
                      </a:lnTo>
                      <a:lnTo>
                        <a:pt x="192355" y="580488"/>
                      </a:lnTo>
                      <a:lnTo>
                        <a:pt x="166516" y="580488"/>
                      </a:lnTo>
                      <a:lnTo>
                        <a:pt x="137806" y="576188"/>
                      </a:lnTo>
                      <a:lnTo>
                        <a:pt x="137806" y="580488"/>
                      </a:lnTo>
                      <a:lnTo>
                        <a:pt x="104790" y="580488"/>
                      </a:lnTo>
                      <a:lnTo>
                        <a:pt x="104790" y="550388"/>
                      </a:lnTo>
                      <a:lnTo>
                        <a:pt x="104790" y="547521"/>
                      </a:lnTo>
                      <a:lnTo>
                        <a:pt x="104790" y="417085"/>
                      </a:lnTo>
                      <a:lnTo>
                        <a:pt x="86129" y="417085"/>
                      </a:lnTo>
                      <a:lnTo>
                        <a:pt x="86129" y="547521"/>
                      </a:lnTo>
                      <a:lnTo>
                        <a:pt x="86129" y="550388"/>
                      </a:lnTo>
                      <a:lnTo>
                        <a:pt x="86129" y="580488"/>
                      </a:lnTo>
                      <a:lnTo>
                        <a:pt x="54548" y="580488"/>
                      </a:lnTo>
                      <a:lnTo>
                        <a:pt x="54548" y="576188"/>
                      </a:lnTo>
                      <a:lnTo>
                        <a:pt x="24403" y="580488"/>
                      </a:lnTo>
                      <a:lnTo>
                        <a:pt x="0" y="580488"/>
                      </a:lnTo>
                      <a:lnTo>
                        <a:pt x="0" y="554688"/>
                      </a:lnTo>
                      <a:lnTo>
                        <a:pt x="28710" y="547521"/>
                      </a:lnTo>
                      <a:lnTo>
                        <a:pt x="34452" y="547521"/>
                      </a:lnTo>
                      <a:lnTo>
                        <a:pt x="34452" y="417085"/>
                      </a:lnTo>
                      <a:lnTo>
                        <a:pt x="34452" y="405618"/>
                      </a:lnTo>
                      <a:lnTo>
                        <a:pt x="34452" y="388418"/>
                      </a:lnTo>
                      <a:lnTo>
                        <a:pt x="30145" y="388418"/>
                      </a:lnTo>
                      <a:lnTo>
                        <a:pt x="28710" y="361184"/>
                      </a:lnTo>
                      <a:lnTo>
                        <a:pt x="4306" y="361184"/>
                      </a:lnTo>
                      <a:lnTo>
                        <a:pt x="7177" y="230748"/>
                      </a:lnTo>
                      <a:lnTo>
                        <a:pt x="67468" y="219282"/>
                      </a:lnTo>
                      <a:lnTo>
                        <a:pt x="94742" y="252249"/>
                      </a:lnTo>
                      <a:lnTo>
                        <a:pt x="122016" y="219282"/>
                      </a:lnTo>
                      <a:lnTo>
                        <a:pt x="163645" y="219282"/>
                      </a:lnTo>
                      <a:lnTo>
                        <a:pt x="278484" y="159080"/>
                      </a:lnTo>
                      <a:lnTo>
                        <a:pt x="285661" y="171981"/>
                      </a:lnTo>
                      <a:lnTo>
                        <a:pt x="301451" y="161947"/>
                      </a:lnTo>
                      <a:cubicBezTo>
                        <a:pt x="301451" y="156214"/>
                        <a:pt x="302887" y="151914"/>
                        <a:pt x="307193" y="149047"/>
                      </a:cubicBezTo>
                      <a:cubicBezTo>
                        <a:pt x="310064" y="147614"/>
                        <a:pt x="312935" y="146180"/>
                        <a:pt x="314371" y="146180"/>
                      </a:cubicBezTo>
                      <a:cubicBezTo>
                        <a:pt x="317242" y="146180"/>
                        <a:pt x="320113" y="147614"/>
                        <a:pt x="322983" y="149047"/>
                      </a:cubicBezTo>
                      <a:lnTo>
                        <a:pt x="338774" y="139013"/>
                      </a:lnTo>
                      <a:cubicBezTo>
                        <a:pt x="338774" y="137580"/>
                        <a:pt x="340209" y="134713"/>
                        <a:pt x="340209" y="133280"/>
                      </a:cubicBezTo>
                      <a:cubicBezTo>
                        <a:pt x="343080" y="130413"/>
                        <a:pt x="345951" y="127547"/>
                        <a:pt x="348822" y="126113"/>
                      </a:cubicBezTo>
                      <a:lnTo>
                        <a:pt x="348822" y="108913"/>
                      </a:lnTo>
                      <a:cubicBezTo>
                        <a:pt x="344516" y="108913"/>
                        <a:pt x="340209" y="106046"/>
                        <a:pt x="338774" y="98879"/>
                      </a:cubicBezTo>
                      <a:cubicBezTo>
                        <a:pt x="337338" y="91713"/>
                        <a:pt x="341645" y="88846"/>
                        <a:pt x="341645" y="87412"/>
                      </a:cubicBezTo>
                      <a:cubicBezTo>
                        <a:pt x="343080" y="84546"/>
                        <a:pt x="348822" y="81679"/>
                        <a:pt x="353129" y="81679"/>
                      </a:cubicBezTo>
                      <a:cubicBezTo>
                        <a:pt x="356000" y="81679"/>
                        <a:pt x="358871" y="83112"/>
                        <a:pt x="360306" y="84546"/>
                      </a:cubicBezTo>
                      <a:lnTo>
                        <a:pt x="376096" y="75946"/>
                      </a:lnTo>
                      <a:cubicBezTo>
                        <a:pt x="376096" y="73079"/>
                        <a:pt x="377532" y="71646"/>
                        <a:pt x="378967" y="68779"/>
                      </a:cubicBezTo>
                      <a:cubicBezTo>
                        <a:pt x="380403" y="64479"/>
                        <a:pt x="384709" y="61612"/>
                        <a:pt x="390451" y="61612"/>
                      </a:cubicBezTo>
                      <a:close/>
                      <a:moveTo>
                        <a:pt x="94832" y="61612"/>
                      </a:moveTo>
                      <a:cubicBezTo>
                        <a:pt x="135271" y="61612"/>
                        <a:pt x="168054" y="94343"/>
                        <a:pt x="168054" y="134719"/>
                      </a:cubicBezTo>
                      <a:cubicBezTo>
                        <a:pt x="168054" y="175095"/>
                        <a:pt x="135271" y="207826"/>
                        <a:pt x="94832" y="207826"/>
                      </a:cubicBezTo>
                      <a:cubicBezTo>
                        <a:pt x="54393" y="207826"/>
                        <a:pt x="21610" y="175095"/>
                        <a:pt x="21610" y="134719"/>
                      </a:cubicBezTo>
                      <a:cubicBezTo>
                        <a:pt x="21610" y="94343"/>
                        <a:pt x="54393" y="61612"/>
                        <a:pt x="94832" y="61612"/>
                      </a:cubicBezTo>
                      <a:close/>
                      <a:moveTo>
                        <a:pt x="56095" y="0"/>
                      </a:moveTo>
                      <a:lnTo>
                        <a:pt x="600029" y="0"/>
                      </a:lnTo>
                      <a:lnTo>
                        <a:pt x="600029" y="364156"/>
                      </a:lnTo>
                      <a:lnTo>
                        <a:pt x="180956" y="364156"/>
                      </a:lnTo>
                      <a:lnTo>
                        <a:pt x="182391" y="339783"/>
                      </a:lnTo>
                      <a:lnTo>
                        <a:pt x="574196" y="339783"/>
                      </a:lnTo>
                      <a:lnTo>
                        <a:pt x="574196" y="24373"/>
                      </a:lnTo>
                      <a:lnTo>
                        <a:pt x="80493" y="24373"/>
                      </a:lnTo>
                      <a:lnTo>
                        <a:pt x="80493" y="48745"/>
                      </a:lnTo>
                      <a:lnTo>
                        <a:pt x="56095" y="573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CC773B1F-B279-4732-8A97-8CD8346EA8C4}"/>
                </a:ext>
              </a:extLst>
            </p:cNvPr>
            <p:cNvGrpSpPr/>
            <p:nvPr/>
          </p:nvGrpSpPr>
          <p:grpSpPr>
            <a:xfrm>
              <a:off x="4985661" y="3922177"/>
              <a:ext cx="3024885" cy="1655555"/>
              <a:chOff x="2412794" y="3904805"/>
              <a:chExt cx="3024885" cy="1655555"/>
            </a:xfrm>
          </p:grpSpPr>
          <p:pic>
            <p:nvPicPr>
              <p:cNvPr id="105" name="图片 104">
                <a:extLst>
                  <a:ext uri="{FF2B5EF4-FFF2-40B4-BE49-F238E27FC236}">
                    <a16:creationId xmlns:a16="http://schemas.microsoft.com/office/drawing/2014/main" id="{8AA9B00F-408B-4114-86FB-D0C2768FD11E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5550" y="3918231"/>
                <a:ext cx="1642129" cy="1642129"/>
              </a:xfrm>
              <a:prstGeom prst="rect">
                <a:avLst/>
              </a:prstGeom>
            </p:spPr>
          </p:pic>
          <p:pic>
            <p:nvPicPr>
              <p:cNvPr id="59" name="图片 58">
                <a:extLst>
                  <a:ext uri="{FF2B5EF4-FFF2-40B4-BE49-F238E27FC236}">
                    <a16:creationId xmlns:a16="http://schemas.microsoft.com/office/drawing/2014/main" id="{410E20D3-2550-4495-8C10-F1E6153E5DB3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2794" y="3904805"/>
                <a:ext cx="1556808" cy="1556808"/>
              </a:xfrm>
              <a:prstGeom prst="rect">
                <a:avLst/>
              </a:prstGeom>
            </p:spPr>
          </p:pic>
        </p:grp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756AF64D-219F-42D8-BE56-C5DE7B6DBD78}"/>
                </a:ext>
              </a:extLst>
            </p:cNvPr>
            <p:cNvGrpSpPr/>
            <p:nvPr/>
          </p:nvGrpSpPr>
          <p:grpSpPr>
            <a:xfrm>
              <a:off x="2394293" y="4036483"/>
              <a:ext cx="2839763" cy="1435000"/>
              <a:chOff x="5383521" y="4120933"/>
              <a:chExt cx="2839763" cy="1435000"/>
            </a:xfrm>
          </p:grpSpPr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76BB9553-BFEB-446A-8298-08003BB8E8DF}"/>
                  </a:ext>
                </a:extLst>
              </p:cNvPr>
              <p:cNvGrpSpPr/>
              <p:nvPr/>
            </p:nvGrpSpPr>
            <p:grpSpPr>
              <a:xfrm>
                <a:off x="5383521" y="4120933"/>
                <a:ext cx="1459776" cy="1435000"/>
                <a:chOff x="4093460" y="4209668"/>
                <a:chExt cx="1459776" cy="1435000"/>
              </a:xfrm>
            </p:grpSpPr>
            <p:pic>
              <p:nvPicPr>
                <p:cNvPr id="39" name="图片 38">
                  <a:extLst>
                    <a:ext uri="{FF2B5EF4-FFF2-40B4-BE49-F238E27FC236}">
                      <a16:creationId xmlns:a16="http://schemas.microsoft.com/office/drawing/2014/main" id="{F592F89E-E344-423E-96E8-0557F17D472D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9" t="2070" r="17141" b="35245"/>
                <a:stretch/>
              </p:blipFill>
              <p:spPr>
                <a:xfrm>
                  <a:off x="4228310" y="4209668"/>
                  <a:ext cx="1190076" cy="1255480"/>
                </a:xfrm>
                <a:prstGeom prst="rect">
                  <a:avLst/>
                </a:prstGeom>
              </p:spPr>
            </p:pic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787C380B-85FB-4828-BDC7-BC7C956E3D8F}"/>
                    </a:ext>
                  </a:extLst>
                </p:cNvPr>
                <p:cNvSpPr txBox="1"/>
                <p:nvPr/>
              </p:nvSpPr>
              <p:spPr>
                <a:xfrm>
                  <a:off x="4093460" y="5429224"/>
                  <a:ext cx="1459776" cy="2154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800" b="1" dirty="0"/>
                    <a:t>教育本科图书馆利用指南</a:t>
                  </a:r>
                </a:p>
              </p:txBody>
            </p:sp>
          </p:grpSp>
          <p:grpSp>
            <p:nvGrpSpPr>
              <p:cNvPr id="103" name="组合 102">
                <a:extLst>
                  <a:ext uri="{FF2B5EF4-FFF2-40B4-BE49-F238E27FC236}">
                    <a16:creationId xmlns:a16="http://schemas.microsoft.com/office/drawing/2014/main" id="{7F27C32F-03AE-4FAF-AD44-9841ECDE91CB}"/>
                  </a:ext>
                </a:extLst>
              </p:cNvPr>
              <p:cNvGrpSpPr/>
              <p:nvPr/>
            </p:nvGrpSpPr>
            <p:grpSpPr>
              <a:xfrm>
                <a:off x="6763508" y="4120933"/>
                <a:ext cx="1459776" cy="1435000"/>
                <a:chOff x="5731590" y="4191011"/>
                <a:chExt cx="1459776" cy="1435000"/>
              </a:xfrm>
            </p:grpSpPr>
            <p:pic>
              <p:nvPicPr>
                <p:cNvPr id="41" name="图片 40">
                  <a:extLst>
                    <a:ext uri="{FF2B5EF4-FFF2-40B4-BE49-F238E27FC236}">
                      <a16:creationId xmlns:a16="http://schemas.microsoft.com/office/drawing/2014/main" id="{F6B27A5C-9ADB-4E5C-ADCB-257DB51A0BCC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865" t="2153" r="9497" b="32645"/>
                <a:stretch/>
              </p:blipFill>
              <p:spPr>
                <a:xfrm>
                  <a:off x="5840709" y="4191011"/>
                  <a:ext cx="1241539" cy="1255480"/>
                </a:xfrm>
                <a:prstGeom prst="rect">
                  <a:avLst/>
                </a:prstGeom>
              </p:spPr>
            </p:pic>
            <p:sp>
              <p:nvSpPr>
                <p:cNvPr id="102" name="文本框 101">
                  <a:extLst>
                    <a:ext uri="{FF2B5EF4-FFF2-40B4-BE49-F238E27FC236}">
                      <a16:creationId xmlns:a16="http://schemas.microsoft.com/office/drawing/2014/main" id="{4D1C6BD4-57C1-470E-8754-D78C251F12A5}"/>
                    </a:ext>
                  </a:extLst>
                </p:cNvPr>
                <p:cNvSpPr txBox="1"/>
                <p:nvPr/>
              </p:nvSpPr>
              <p:spPr>
                <a:xfrm>
                  <a:off x="5731590" y="5410567"/>
                  <a:ext cx="1459776" cy="2154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800" b="1" dirty="0"/>
                    <a:t>教育硕士图书馆利用指南</a:t>
                  </a:r>
                </a:p>
              </p:txBody>
            </p:sp>
          </p:grpSp>
        </p:grp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59AA88F3-DB38-4BAC-8323-9D1F76057281}"/>
              </a:ext>
            </a:extLst>
          </p:cNvPr>
          <p:cNvSpPr txBox="1"/>
          <p:nvPr/>
        </p:nvSpPr>
        <p:spPr>
          <a:xfrm>
            <a:off x="645739" y="1300933"/>
            <a:ext cx="3715466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+mn-ea"/>
                <a:ea typeface="+mn-ea"/>
              </a:rPr>
              <a:t>学科服务</a:t>
            </a:r>
            <a:r>
              <a:rPr lang="zh-CN" altLang="en-US" sz="2400" dirty="0">
                <a:latin typeface="+mn-ea"/>
              </a:rPr>
              <a:t>指南</a:t>
            </a:r>
            <a:endParaRPr lang="en-US" altLang="zh-CN" sz="2400" dirty="0">
              <a:latin typeface="+mn-ea"/>
              <a:ea typeface="+mn-ea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895878DE-AB19-4C52-B279-4D98F9F05C12}"/>
              </a:ext>
            </a:extLst>
          </p:cNvPr>
          <p:cNvGrpSpPr/>
          <p:nvPr/>
        </p:nvGrpSpPr>
        <p:grpSpPr>
          <a:xfrm>
            <a:off x="4413690" y="1975230"/>
            <a:ext cx="3364309" cy="1757850"/>
            <a:chOff x="4413690" y="2044721"/>
            <a:chExt cx="3364309" cy="1757850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DFA053DC-956C-4875-92F3-8054755CF41E}"/>
                </a:ext>
              </a:extLst>
            </p:cNvPr>
            <p:cNvGrpSpPr/>
            <p:nvPr/>
          </p:nvGrpSpPr>
          <p:grpSpPr>
            <a:xfrm>
              <a:off x="4413690" y="2307552"/>
              <a:ext cx="1598984" cy="1232188"/>
              <a:chOff x="5951868" y="2269328"/>
              <a:chExt cx="1719851" cy="1325326"/>
            </a:xfrm>
          </p:grpSpPr>
          <p:sp>
            <p:nvSpPr>
              <p:cNvPr id="63" name="Bullet5">
                <a:extLst>
                  <a:ext uri="{FF2B5EF4-FFF2-40B4-BE49-F238E27FC236}">
                    <a16:creationId xmlns:a16="http://schemas.microsoft.com/office/drawing/2014/main" id="{E6BEE9CA-759B-4163-A2AC-73607CED8200}"/>
                  </a:ext>
                </a:extLst>
              </p:cNvPr>
              <p:cNvSpPr/>
              <p:nvPr/>
            </p:nvSpPr>
            <p:spPr>
              <a:xfrm>
                <a:off x="5951868" y="3081478"/>
                <a:ext cx="1719851" cy="51317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anchor="ctr" anchorCtr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知识产权与合规</a:t>
                </a:r>
                <a:endParaRPr lang="en-US" altLang="zh-CN" sz="1200" b="1" dirty="0">
                  <a:solidFill>
                    <a:srgbClr val="FFFFFF"/>
                  </a:solidFill>
                </a:endParaRPr>
              </a:p>
              <a:p>
                <a:pPr lvl="0" algn="ctr"/>
                <a:r>
                  <a:rPr lang="zh-CN" altLang="en-US" sz="1200" b="1" dirty="0">
                    <a:solidFill>
                      <a:srgbClr val="FFFFFF"/>
                    </a:solidFill>
                  </a:rPr>
                  <a:t>研究中心 </a:t>
                </a:r>
              </a:p>
            </p:txBody>
          </p:sp>
          <p:grpSp>
            <p:nvGrpSpPr>
              <p:cNvPr id="64" name="组合 63">
                <a:extLst>
                  <a:ext uri="{FF2B5EF4-FFF2-40B4-BE49-F238E27FC236}">
                    <a16:creationId xmlns:a16="http://schemas.microsoft.com/office/drawing/2014/main" id="{D6ED1A3C-64D1-4169-94EE-166D3B47C516}"/>
                  </a:ext>
                </a:extLst>
              </p:cNvPr>
              <p:cNvGrpSpPr/>
              <p:nvPr/>
            </p:nvGrpSpPr>
            <p:grpSpPr>
              <a:xfrm>
                <a:off x="6445324" y="2269328"/>
                <a:ext cx="732945" cy="732945"/>
                <a:chOff x="7340603" y="1689100"/>
                <a:chExt cx="787400" cy="787400"/>
              </a:xfrm>
            </p:grpSpPr>
            <p:grpSp>
              <p:nvGrpSpPr>
                <p:cNvPr id="65" name="组合 64">
                  <a:extLst>
                    <a:ext uri="{FF2B5EF4-FFF2-40B4-BE49-F238E27FC236}">
                      <a16:creationId xmlns:a16="http://schemas.microsoft.com/office/drawing/2014/main" id="{A320E4EF-782E-4F8E-A628-FF477EC68002}"/>
                    </a:ext>
                  </a:extLst>
                </p:cNvPr>
                <p:cNvGrpSpPr/>
                <p:nvPr/>
              </p:nvGrpSpPr>
              <p:grpSpPr>
                <a:xfrm>
                  <a:off x="7340603" y="1689100"/>
                  <a:ext cx="787400" cy="787400"/>
                  <a:chOff x="4343402" y="1854885"/>
                  <a:chExt cx="457200" cy="457200"/>
                </a:xfrm>
              </p:grpSpPr>
              <p:sp>
                <p:nvSpPr>
                  <p:cNvPr id="68" name="椭圆 67">
                    <a:extLst>
                      <a:ext uri="{FF2B5EF4-FFF2-40B4-BE49-F238E27FC236}">
                        <a16:creationId xmlns:a16="http://schemas.microsoft.com/office/drawing/2014/main" id="{895A14A2-5425-4A46-AE24-620D8C9F6C46}"/>
                      </a:ext>
                    </a:extLst>
                  </p:cNvPr>
                  <p:cNvSpPr/>
                  <p:nvPr/>
                </p:nvSpPr>
                <p:spPr>
                  <a:xfrm>
                    <a:off x="4343402" y="1854885"/>
                    <a:ext cx="457200" cy="4572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  <p:sp>
                <p:nvSpPr>
                  <p:cNvPr id="69" name="椭圆 68">
                    <a:extLst>
                      <a:ext uri="{FF2B5EF4-FFF2-40B4-BE49-F238E27FC236}">
                        <a16:creationId xmlns:a16="http://schemas.microsoft.com/office/drawing/2014/main" id="{ABF7142B-0230-4178-932E-55DD993061F7}"/>
                      </a:ext>
                    </a:extLst>
                  </p:cNvPr>
                  <p:cNvSpPr/>
                  <p:nvPr/>
                </p:nvSpPr>
                <p:spPr>
                  <a:xfrm>
                    <a:off x="4408030" y="1919516"/>
                    <a:ext cx="327939" cy="327939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/>
                  </a:p>
                </p:txBody>
              </p:sp>
            </p:grpSp>
            <p:sp>
              <p:nvSpPr>
                <p:cNvPr id="66" name="Icon5">
                  <a:extLst>
                    <a:ext uri="{FF2B5EF4-FFF2-40B4-BE49-F238E27FC236}">
                      <a16:creationId xmlns:a16="http://schemas.microsoft.com/office/drawing/2014/main" id="{CAF9C63F-B82E-4219-B185-483651C77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06664" y="1955755"/>
                  <a:ext cx="255270" cy="254089"/>
                </a:xfrm>
                <a:custGeom>
                  <a:avLst/>
                  <a:gdLst>
                    <a:gd name="T0" fmla="*/ 253 w 347"/>
                    <a:gd name="T1" fmla="*/ 346 h 346"/>
                    <a:gd name="T2" fmla="*/ 93 w 347"/>
                    <a:gd name="T3" fmla="*/ 333 h 346"/>
                    <a:gd name="T4" fmla="*/ 134 w 347"/>
                    <a:gd name="T5" fmla="*/ 320 h 346"/>
                    <a:gd name="T6" fmla="*/ 160 w 347"/>
                    <a:gd name="T7" fmla="*/ 127 h 346"/>
                    <a:gd name="T8" fmla="*/ 160 w 347"/>
                    <a:gd name="T9" fmla="*/ 106 h 346"/>
                    <a:gd name="T10" fmla="*/ 198 w 347"/>
                    <a:gd name="T11" fmla="*/ 106 h 346"/>
                    <a:gd name="T12" fmla="*/ 187 w 347"/>
                    <a:gd name="T13" fmla="*/ 284 h 346"/>
                    <a:gd name="T14" fmla="*/ 240 w 347"/>
                    <a:gd name="T15" fmla="*/ 320 h 346"/>
                    <a:gd name="T16" fmla="*/ 347 w 347"/>
                    <a:gd name="T17" fmla="*/ 213 h 346"/>
                    <a:gd name="T18" fmla="*/ 213 w 347"/>
                    <a:gd name="T19" fmla="*/ 213 h 346"/>
                    <a:gd name="T20" fmla="*/ 274 w 347"/>
                    <a:gd name="T21" fmla="*/ 94 h 346"/>
                    <a:gd name="T22" fmla="*/ 331 w 347"/>
                    <a:gd name="T23" fmla="*/ 213 h 346"/>
                    <a:gd name="T24" fmla="*/ 317 w 347"/>
                    <a:gd name="T25" fmla="*/ 213 h 346"/>
                    <a:gd name="T26" fmla="*/ 243 w 347"/>
                    <a:gd name="T27" fmla="*/ 213 h 346"/>
                    <a:gd name="T28" fmla="*/ 67 w 347"/>
                    <a:gd name="T29" fmla="*/ 80 h 346"/>
                    <a:gd name="T30" fmla="*/ 93 w 347"/>
                    <a:gd name="T31" fmla="*/ 64 h 346"/>
                    <a:gd name="T32" fmla="*/ 150 w 347"/>
                    <a:gd name="T33" fmla="*/ 63 h 346"/>
                    <a:gd name="T34" fmla="*/ 173 w 347"/>
                    <a:gd name="T35" fmla="*/ 90 h 346"/>
                    <a:gd name="T36" fmla="*/ 197 w 347"/>
                    <a:gd name="T37" fmla="*/ 63 h 346"/>
                    <a:gd name="T38" fmla="*/ 254 w 347"/>
                    <a:gd name="T39" fmla="*/ 64 h 346"/>
                    <a:gd name="T40" fmla="*/ 280 w 347"/>
                    <a:gd name="T41" fmla="*/ 80 h 346"/>
                    <a:gd name="T42" fmla="*/ 280 w 347"/>
                    <a:gd name="T43" fmla="*/ 53 h 346"/>
                    <a:gd name="T44" fmla="*/ 260 w 347"/>
                    <a:gd name="T45" fmla="*/ 52 h 346"/>
                    <a:gd name="T46" fmla="*/ 191 w 347"/>
                    <a:gd name="T47" fmla="*/ 50 h 346"/>
                    <a:gd name="T48" fmla="*/ 189 w 347"/>
                    <a:gd name="T49" fmla="*/ 30 h 346"/>
                    <a:gd name="T50" fmla="*/ 158 w 347"/>
                    <a:gd name="T51" fmla="*/ 30 h 346"/>
                    <a:gd name="T52" fmla="*/ 155 w 347"/>
                    <a:gd name="T53" fmla="*/ 50 h 346"/>
                    <a:gd name="T54" fmla="*/ 87 w 347"/>
                    <a:gd name="T55" fmla="*/ 52 h 346"/>
                    <a:gd name="T56" fmla="*/ 67 w 347"/>
                    <a:gd name="T57" fmla="*/ 53 h 346"/>
                    <a:gd name="T58" fmla="*/ 67 w 347"/>
                    <a:gd name="T59" fmla="*/ 80 h 346"/>
                    <a:gd name="T60" fmla="*/ 0 w 347"/>
                    <a:gd name="T61" fmla="*/ 213 h 346"/>
                    <a:gd name="T62" fmla="*/ 60 w 347"/>
                    <a:gd name="T63" fmla="*/ 94 h 346"/>
                    <a:gd name="T64" fmla="*/ 118 w 347"/>
                    <a:gd name="T65" fmla="*/ 213 h 346"/>
                    <a:gd name="T66" fmla="*/ 67 w 347"/>
                    <a:gd name="T67" fmla="*/ 260 h 346"/>
                    <a:gd name="T68" fmla="*/ 67 w 347"/>
                    <a:gd name="T69" fmla="*/ 115 h 346"/>
                    <a:gd name="T70" fmla="*/ 104 w 347"/>
                    <a:gd name="T71" fmla="*/ 21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47" h="346">
                      <a:moveTo>
                        <a:pt x="253" y="333"/>
                      </a:moveTo>
                      <a:lnTo>
                        <a:pt x="253" y="346"/>
                      </a:lnTo>
                      <a:lnTo>
                        <a:pt x="93" y="346"/>
                      </a:lnTo>
                      <a:lnTo>
                        <a:pt x="93" y="333"/>
                      </a:lnTo>
                      <a:cubicBezTo>
                        <a:pt x="93" y="326"/>
                        <a:pt x="99" y="320"/>
                        <a:pt x="107" y="320"/>
                      </a:cubicBezTo>
                      <a:lnTo>
                        <a:pt x="134" y="320"/>
                      </a:lnTo>
                      <a:cubicBezTo>
                        <a:pt x="134" y="303"/>
                        <a:pt x="145" y="289"/>
                        <a:pt x="160" y="284"/>
                      </a:cubicBezTo>
                      <a:lnTo>
                        <a:pt x="160" y="127"/>
                      </a:lnTo>
                      <a:cubicBezTo>
                        <a:pt x="153" y="123"/>
                        <a:pt x="148" y="115"/>
                        <a:pt x="148" y="106"/>
                      </a:cubicBezTo>
                      <a:lnTo>
                        <a:pt x="160" y="106"/>
                      </a:lnTo>
                      <a:lnTo>
                        <a:pt x="187" y="106"/>
                      </a:lnTo>
                      <a:lnTo>
                        <a:pt x="198" y="106"/>
                      </a:lnTo>
                      <a:cubicBezTo>
                        <a:pt x="198" y="115"/>
                        <a:pt x="194" y="123"/>
                        <a:pt x="187" y="127"/>
                      </a:cubicBezTo>
                      <a:lnTo>
                        <a:pt x="187" y="284"/>
                      </a:lnTo>
                      <a:cubicBezTo>
                        <a:pt x="202" y="289"/>
                        <a:pt x="212" y="303"/>
                        <a:pt x="213" y="320"/>
                      </a:cubicBezTo>
                      <a:lnTo>
                        <a:pt x="240" y="320"/>
                      </a:lnTo>
                      <a:cubicBezTo>
                        <a:pt x="247" y="320"/>
                        <a:pt x="253" y="326"/>
                        <a:pt x="253" y="333"/>
                      </a:cubicBezTo>
                      <a:close/>
                      <a:moveTo>
                        <a:pt x="347" y="213"/>
                      </a:moveTo>
                      <a:cubicBezTo>
                        <a:pt x="337" y="240"/>
                        <a:pt x="311" y="260"/>
                        <a:pt x="280" y="260"/>
                      </a:cubicBezTo>
                      <a:cubicBezTo>
                        <a:pt x="249" y="260"/>
                        <a:pt x="223" y="240"/>
                        <a:pt x="213" y="213"/>
                      </a:cubicBezTo>
                      <a:lnTo>
                        <a:pt x="229" y="213"/>
                      </a:lnTo>
                      <a:lnTo>
                        <a:pt x="274" y="94"/>
                      </a:lnTo>
                      <a:cubicBezTo>
                        <a:pt x="276" y="88"/>
                        <a:pt x="284" y="88"/>
                        <a:pt x="286" y="94"/>
                      </a:cubicBezTo>
                      <a:lnTo>
                        <a:pt x="331" y="213"/>
                      </a:lnTo>
                      <a:lnTo>
                        <a:pt x="347" y="213"/>
                      </a:lnTo>
                      <a:close/>
                      <a:moveTo>
                        <a:pt x="317" y="213"/>
                      </a:moveTo>
                      <a:lnTo>
                        <a:pt x="280" y="115"/>
                      </a:lnTo>
                      <a:lnTo>
                        <a:pt x="243" y="213"/>
                      </a:lnTo>
                      <a:lnTo>
                        <a:pt x="317" y="213"/>
                      </a:lnTo>
                      <a:close/>
                      <a:moveTo>
                        <a:pt x="67" y="80"/>
                      </a:moveTo>
                      <a:cubicBezTo>
                        <a:pt x="73" y="80"/>
                        <a:pt x="78" y="76"/>
                        <a:pt x="79" y="70"/>
                      </a:cubicBezTo>
                      <a:cubicBezTo>
                        <a:pt x="84" y="69"/>
                        <a:pt x="88" y="66"/>
                        <a:pt x="93" y="64"/>
                      </a:cubicBezTo>
                      <a:cubicBezTo>
                        <a:pt x="103" y="59"/>
                        <a:pt x="115" y="53"/>
                        <a:pt x="127" y="53"/>
                      </a:cubicBezTo>
                      <a:cubicBezTo>
                        <a:pt x="138" y="53"/>
                        <a:pt x="145" y="58"/>
                        <a:pt x="150" y="63"/>
                      </a:cubicBezTo>
                      <a:cubicBezTo>
                        <a:pt x="149" y="64"/>
                        <a:pt x="149" y="65"/>
                        <a:pt x="149" y="66"/>
                      </a:cubicBezTo>
                      <a:cubicBezTo>
                        <a:pt x="149" y="80"/>
                        <a:pt x="160" y="90"/>
                        <a:pt x="173" y="90"/>
                      </a:cubicBezTo>
                      <a:cubicBezTo>
                        <a:pt x="187" y="90"/>
                        <a:pt x="198" y="80"/>
                        <a:pt x="198" y="66"/>
                      </a:cubicBezTo>
                      <a:cubicBezTo>
                        <a:pt x="198" y="65"/>
                        <a:pt x="197" y="64"/>
                        <a:pt x="197" y="63"/>
                      </a:cubicBezTo>
                      <a:cubicBezTo>
                        <a:pt x="201" y="58"/>
                        <a:pt x="208" y="53"/>
                        <a:pt x="220" y="53"/>
                      </a:cubicBezTo>
                      <a:cubicBezTo>
                        <a:pt x="232" y="53"/>
                        <a:pt x="244" y="59"/>
                        <a:pt x="254" y="64"/>
                      </a:cubicBezTo>
                      <a:cubicBezTo>
                        <a:pt x="258" y="66"/>
                        <a:pt x="263" y="68"/>
                        <a:pt x="267" y="70"/>
                      </a:cubicBezTo>
                      <a:cubicBezTo>
                        <a:pt x="269" y="76"/>
                        <a:pt x="274" y="80"/>
                        <a:pt x="280" y="80"/>
                      </a:cubicBezTo>
                      <a:cubicBezTo>
                        <a:pt x="287" y="80"/>
                        <a:pt x="293" y="74"/>
                        <a:pt x="293" y="66"/>
                      </a:cubicBezTo>
                      <a:cubicBezTo>
                        <a:pt x="293" y="59"/>
                        <a:pt x="287" y="53"/>
                        <a:pt x="280" y="53"/>
                      </a:cubicBezTo>
                      <a:cubicBezTo>
                        <a:pt x="276" y="53"/>
                        <a:pt x="273" y="54"/>
                        <a:pt x="270" y="57"/>
                      </a:cubicBezTo>
                      <a:cubicBezTo>
                        <a:pt x="267" y="56"/>
                        <a:pt x="263" y="54"/>
                        <a:pt x="260" y="52"/>
                      </a:cubicBezTo>
                      <a:cubicBezTo>
                        <a:pt x="248" y="46"/>
                        <a:pt x="235" y="40"/>
                        <a:pt x="220" y="40"/>
                      </a:cubicBezTo>
                      <a:cubicBezTo>
                        <a:pt x="207" y="40"/>
                        <a:pt x="197" y="45"/>
                        <a:pt x="191" y="50"/>
                      </a:cubicBezTo>
                      <a:cubicBezTo>
                        <a:pt x="188" y="47"/>
                        <a:pt x="185" y="45"/>
                        <a:pt x="181" y="43"/>
                      </a:cubicBezTo>
                      <a:cubicBezTo>
                        <a:pt x="186" y="41"/>
                        <a:pt x="189" y="36"/>
                        <a:pt x="189" y="30"/>
                      </a:cubicBezTo>
                      <a:cubicBezTo>
                        <a:pt x="189" y="21"/>
                        <a:pt x="173" y="0"/>
                        <a:pt x="173" y="0"/>
                      </a:cubicBezTo>
                      <a:cubicBezTo>
                        <a:pt x="173" y="0"/>
                        <a:pt x="158" y="21"/>
                        <a:pt x="158" y="30"/>
                      </a:cubicBezTo>
                      <a:cubicBezTo>
                        <a:pt x="158" y="36"/>
                        <a:pt x="161" y="41"/>
                        <a:pt x="166" y="43"/>
                      </a:cubicBezTo>
                      <a:cubicBezTo>
                        <a:pt x="162" y="45"/>
                        <a:pt x="158" y="47"/>
                        <a:pt x="155" y="50"/>
                      </a:cubicBezTo>
                      <a:cubicBezTo>
                        <a:pt x="149" y="45"/>
                        <a:pt x="140" y="40"/>
                        <a:pt x="127" y="40"/>
                      </a:cubicBezTo>
                      <a:cubicBezTo>
                        <a:pt x="111" y="40"/>
                        <a:pt x="98" y="46"/>
                        <a:pt x="87" y="52"/>
                      </a:cubicBezTo>
                      <a:cubicBezTo>
                        <a:pt x="83" y="54"/>
                        <a:pt x="80" y="56"/>
                        <a:pt x="76" y="57"/>
                      </a:cubicBezTo>
                      <a:cubicBezTo>
                        <a:pt x="74" y="54"/>
                        <a:pt x="71" y="53"/>
                        <a:pt x="67" y="53"/>
                      </a:cubicBezTo>
                      <a:cubicBezTo>
                        <a:pt x="59" y="53"/>
                        <a:pt x="53" y="59"/>
                        <a:pt x="53" y="66"/>
                      </a:cubicBezTo>
                      <a:cubicBezTo>
                        <a:pt x="53" y="74"/>
                        <a:pt x="59" y="80"/>
                        <a:pt x="67" y="80"/>
                      </a:cubicBezTo>
                      <a:close/>
                      <a:moveTo>
                        <a:pt x="67" y="260"/>
                      </a:moveTo>
                      <a:cubicBezTo>
                        <a:pt x="36" y="260"/>
                        <a:pt x="10" y="240"/>
                        <a:pt x="0" y="213"/>
                      </a:cubicBezTo>
                      <a:lnTo>
                        <a:pt x="15" y="213"/>
                      </a:lnTo>
                      <a:lnTo>
                        <a:pt x="60" y="94"/>
                      </a:lnTo>
                      <a:cubicBezTo>
                        <a:pt x="62" y="88"/>
                        <a:pt x="71" y="88"/>
                        <a:pt x="73" y="94"/>
                      </a:cubicBezTo>
                      <a:lnTo>
                        <a:pt x="118" y="213"/>
                      </a:lnTo>
                      <a:lnTo>
                        <a:pt x="133" y="213"/>
                      </a:lnTo>
                      <a:cubicBezTo>
                        <a:pt x="124" y="240"/>
                        <a:pt x="98" y="260"/>
                        <a:pt x="67" y="260"/>
                      </a:cubicBezTo>
                      <a:close/>
                      <a:moveTo>
                        <a:pt x="104" y="213"/>
                      </a:moveTo>
                      <a:lnTo>
                        <a:pt x="67" y="115"/>
                      </a:lnTo>
                      <a:lnTo>
                        <a:pt x="30" y="213"/>
                      </a:lnTo>
                      <a:lnTo>
                        <a:pt x="104" y="2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/>
                </a:p>
              </p:txBody>
            </p:sp>
          </p:grpSp>
        </p:grpSp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90406C26-AFD4-4E53-9E06-35F7284583C1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0149" y="2044721"/>
              <a:ext cx="1757850" cy="1757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94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ïṣľîde">
            <a:extLst>
              <a:ext uri="{FF2B5EF4-FFF2-40B4-BE49-F238E27FC236}">
                <a16:creationId xmlns:a16="http://schemas.microsoft.com/office/drawing/2014/main" id="{933B65FF-A272-4A69-9A01-92D7C77CF829}"/>
              </a:ext>
            </a:extLst>
          </p:cNvPr>
          <p:cNvGrpSpPr>
            <a:grpSpLocks noChangeAspect="1"/>
          </p:cNvGrpSpPr>
          <p:nvPr/>
        </p:nvGrpSpPr>
        <p:grpSpPr>
          <a:xfrm>
            <a:off x="-258597" y="632637"/>
            <a:ext cx="2859719" cy="5486400"/>
            <a:chOff x="-930109" y="1051361"/>
            <a:chExt cx="2490640" cy="4778319"/>
          </a:xfrm>
        </p:grpSpPr>
        <p:sp>
          <p:nvSpPr>
            <p:cNvPr id="27" name="îSľïďe">
              <a:extLst>
                <a:ext uri="{FF2B5EF4-FFF2-40B4-BE49-F238E27FC236}">
                  <a16:creationId xmlns:a16="http://schemas.microsoft.com/office/drawing/2014/main" id="{B19D50FC-1125-4ED9-B7D8-78BCBCE8C008}"/>
                </a:ext>
              </a:extLst>
            </p:cNvPr>
            <p:cNvSpPr/>
            <p:nvPr/>
          </p:nvSpPr>
          <p:spPr bwMode="auto">
            <a:xfrm rot="13500000">
              <a:off x="-930105" y="3969472"/>
              <a:ext cx="1860208" cy="1860208"/>
            </a:xfrm>
            <a:custGeom>
              <a:avLst/>
              <a:gdLst>
                <a:gd name="connsiteX0" fmla="*/ 0 w 2304255"/>
                <a:gd name="connsiteY0" fmla="*/ 0 h 2304255"/>
                <a:gd name="connsiteX1" fmla="*/ 2304255 w 2304255"/>
                <a:gd name="connsiteY1" fmla="*/ 2304255 h 2304255"/>
                <a:gd name="connsiteX2" fmla="*/ 0 w 2304255"/>
                <a:gd name="connsiteY2" fmla="*/ 2304255 h 2304255"/>
                <a:gd name="connsiteX3" fmla="*/ 0 w 2304255"/>
                <a:gd name="connsiteY3" fmla="*/ 0 h 230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4255" h="2304255">
                  <a:moveTo>
                    <a:pt x="0" y="0"/>
                  </a:moveTo>
                  <a:lnTo>
                    <a:pt x="2304255" y="2304255"/>
                  </a:lnTo>
                  <a:lnTo>
                    <a:pt x="0" y="2304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8A5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ṡļîḍe">
              <a:extLst>
                <a:ext uri="{FF2B5EF4-FFF2-40B4-BE49-F238E27FC236}">
                  <a16:creationId xmlns:a16="http://schemas.microsoft.com/office/drawing/2014/main" id="{9361AAF3-CAD5-4F13-928C-BFE011AA4BDD}"/>
                </a:ext>
              </a:extLst>
            </p:cNvPr>
            <p:cNvSpPr/>
            <p:nvPr/>
          </p:nvSpPr>
          <p:spPr bwMode="auto">
            <a:xfrm rot="2700000">
              <a:off x="-930109" y="1051361"/>
              <a:ext cx="1860208" cy="1860208"/>
            </a:xfrm>
            <a:custGeom>
              <a:avLst/>
              <a:gdLst>
                <a:gd name="connsiteX0" fmla="*/ 0 w 1860208"/>
                <a:gd name="connsiteY0" fmla="*/ 0 h 1860208"/>
                <a:gd name="connsiteX1" fmla="*/ 1860208 w 1860208"/>
                <a:gd name="connsiteY1" fmla="*/ 0 h 1860208"/>
                <a:gd name="connsiteX2" fmla="*/ 1860208 w 1860208"/>
                <a:gd name="connsiteY2" fmla="*/ 1860208 h 186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208" h="1860208">
                  <a:moveTo>
                    <a:pt x="0" y="0"/>
                  </a:moveTo>
                  <a:lnTo>
                    <a:pt x="1860208" y="0"/>
                  </a:lnTo>
                  <a:lnTo>
                    <a:pt x="1860208" y="1860208"/>
                  </a:lnTo>
                  <a:close/>
                </a:path>
              </a:pathLst>
            </a:custGeom>
            <a:solidFill>
              <a:srgbClr val="21390B"/>
            </a:solidFill>
            <a:ln w="19050">
              <a:noFill/>
              <a:round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" name="ïŝ1ïḋe">
              <a:extLst>
                <a:ext uri="{FF2B5EF4-FFF2-40B4-BE49-F238E27FC236}">
                  <a16:creationId xmlns:a16="http://schemas.microsoft.com/office/drawing/2014/main" id="{97F43942-06F9-42D1-A7B5-43B69347F1AE}"/>
                </a:ext>
              </a:extLst>
            </p:cNvPr>
            <p:cNvSpPr/>
            <p:nvPr/>
          </p:nvSpPr>
          <p:spPr bwMode="auto">
            <a:xfrm rot="5400000">
              <a:off x="-780266" y="2648735"/>
              <a:ext cx="3121063" cy="1560531"/>
            </a:xfrm>
            <a:custGeom>
              <a:avLst/>
              <a:gdLst>
                <a:gd name="connsiteX0" fmla="*/ 2367656 w 4735313"/>
                <a:gd name="connsiteY0" fmla="*/ 0 h 2367656"/>
                <a:gd name="connsiteX1" fmla="*/ 4735313 w 4735313"/>
                <a:gd name="connsiteY1" fmla="*/ 2367656 h 2367656"/>
                <a:gd name="connsiteX2" fmla="*/ 3847062 w 4735313"/>
                <a:gd name="connsiteY2" fmla="*/ 2367656 h 2367656"/>
                <a:gd name="connsiteX3" fmla="*/ 2367656 w 4735313"/>
                <a:gd name="connsiteY3" fmla="*/ 888250 h 2367656"/>
                <a:gd name="connsiteX4" fmla="*/ 888250 w 4735313"/>
                <a:gd name="connsiteY4" fmla="*/ 2367656 h 2367656"/>
                <a:gd name="connsiteX5" fmla="*/ 0 w 4735313"/>
                <a:gd name="connsiteY5" fmla="*/ 2367656 h 2367656"/>
                <a:gd name="connsiteX6" fmla="*/ 2367656 w 4735313"/>
                <a:gd name="connsiteY6" fmla="*/ 0 h 236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5313" h="2367656">
                  <a:moveTo>
                    <a:pt x="2367656" y="0"/>
                  </a:moveTo>
                  <a:lnTo>
                    <a:pt x="4735313" y="2367656"/>
                  </a:lnTo>
                  <a:lnTo>
                    <a:pt x="3847062" y="2367656"/>
                  </a:lnTo>
                  <a:lnTo>
                    <a:pt x="2367656" y="888250"/>
                  </a:lnTo>
                  <a:lnTo>
                    <a:pt x="888250" y="2367656"/>
                  </a:lnTo>
                  <a:lnTo>
                    <a:pt x="0" y="2367656"/>
                  </a:lnTo>
                  <a:lnTo>
                    <a:pt x="2367656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7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" name="ïsḷíḑè">
            <a:extLst>
              <a:ext uri="{FF2B5EF4-FFF2-40B4-BE49-F238E27FC236}">
                <a16:creationId xmlns:a16="http://schemas.microsoft.com/office/drawing/2014/main" id="{4F1A39D8-7570-4901-A3E5-473DAAB733E1}"/>
              </a:ext>
            </a:extLst>
          </p:cNvPr>
          <p:cNvSpPr/>
          <p:nvPr/>
        </p:nvSpPr>
        <p:spPr>
          <a:xfrm>
            <a:off x="2126899" y="1761840"/>
            <a:ext cx="3742988" cy="3020569"/>
          </a:xfrm>
          <a:prstGeom prst="rect">
            <a:avLst/>
          </a:prstGeom>
        </p:spPr>
        <p:txBody>
          <a:bodyPr wrap="square" anchor="ctr" anchorCtr="1">
            <a:normAutofit/>
          </a:bodyPr>
          <a:lstStyle/>
          <a:p>
            <a:pPr algn="r"/>
            <a:r>
              <a:rPr lang="zh-CN" altLang="en-US" sz="8000" b="1" spc="300" dirty="0">
                <a:solidFill>
                  <a:srgbClr val="21390B"/>
                </a:solidFill>
                <a:latin typeface="+mj-ea"/>
                <a:ea typeface="+mj-ea"/>
              </a:rPr>
              <a:t>内</a:t>
            </a:r>
            <a:endParaRPr lang="en-US" altLang="zh-CN" sz="8000" b="1" spc="300" dirty="0">
              <a:solidFill>
                <a:srgbClr val="21390B"/>
              </a:solidFill>
              <a:latin typeface="+mj-ea"/>
              <a:ea typeface="+mj-ea"/>
            </a:endParaRPr>
          </a:p>
          <a:p>
            <a:pPr algn="r"/>
            <a:r>
              <a:rPr lang="zh-CN" altLang="en-US" sz="8000" b="1" spc="300" dirty="0">
                <a:solidFill>
                  <a:srgbClr val="21390B"/>
                </a:solidFill>
                <a:latin typeface="+mj-ea"/>
                <a:ea typeface="+mj-ea"/>
              </a:rPr>
              <a:t>容</a:t>
            </a:r>
            <a:endParaRPr lang="en-US" altLang="zh-CN" sz="8000" b="1" spc="300" dirty="0">
              <a:solidFill>
                <a:srgbClr val="21390B"/>
              </a:solidFill>
              <a:latin typeface="+mj-ea"/>
              <a:ea typeface="+mj-ea"/>
            </a:endParaRP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C0451A36-F8F9-4E68-9C14-18681989F54C}"/>
              </a:ext>
            </a:extLst>
          </p:cNvPr>
          <p:cNvSpPr/>
          <p:nvPr/>
        </p:nvSpPr>
        <p:spPr>
          <a:xfrm>
            <a:off x="6023607" y="1021347"/>
            <a:ext cx="900000" cy="900000"/>
          </a:xfrm>
          <a:prstGeom prst="diamond">
            <a:avLst/>
          </a:prstGeom>
          <a:solidFill>
            <a:srgbClr val="213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21" name="îṧļïďé">
            <a:extLst>
              <a:ext uri="{FF2B5EF4-FFF2-40B4-BE49-F238E27FC236}">
                <a16:creationId xmlns:a16="http://schemas.microsoft.com/office/drawing/2014/main" id="{6C45C575-63D3-4FAE-AD19-9A503AADE65D}"/>
              </a:ext>
            </a:extLst>
          </p:cNvPr>
          <p:cNvSpPr txBox="1"/>
          <p:nvPr/>
        </p:nvSpPr>
        <p:spPr>
          <a:xfrm>
            <a:off x="6857739" y="1108638"/>
            <a:ext cx="3962574" cy="504000"/>
          </a:xfrm>
          <a:prstGeom prst="rect">
            <a:avLst/>
          </a:prstGeom>
          <a:noFill/>
        </p:spPr>
        <p:txBody>
          <a:bodyPr wrap="none" lIns="90000" tIns="46800" rIns="90000" bIns="46800" anchor="b" anchorCtr="0">
            <a:noAutofit/>
          </a:bodyPr>
          <a:lstStyle/>
          <a:p>
            <a:r>
              <a:rPr lang="zh-CN" altLang="en-US" sz="2800" b="1" dirty="0"/>
              <a:t>图书馆的馆藏与布局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E32E640-B6ED-4EFE-957A-AAD95DCF3AAB}"/>
              </a:ext>
            </a:extLst>
          </p:cNvPr>
          <p:cNvCxnSpPr/>
          <p:nvPr/>
        </p:nvCxnSpPr>
        <p:spPr>
          <a:xfrm>
            <a:off x="6857739" y="1720465"/>
            <a:ext cx="4569488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ïşḻíḋê">
            <a:extLst>
              <a:ext uri="{FF2B5EF4-FFF2-40B4-BE49-F238E27FC236}">
                <a16:creationId xmlns:a16="http://schemas.microsoft.com/office/drawing/2014/main" id="{F0E5BC8E-4AA2-4FC6-AEDE-48B8FAA4B9AC}"/>
              </a:ext>
            </a:extLst>
          </p:cNvPr>
          <p:cNvSpPr/>
          <p:nvPr/>
        </p:nvSpPr>
        <p:spPr>
          <a:xfrm>
            <a:off x="6023607" y="2326449"/>
            <a:ext cx="900000" cy="900000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19" name="iśļîďe">
            <a:extLst>
              <a:ext uri="{FF2B5EF4-FFF2-40B4-BE49-F238E27FC236}">
                <a16:creationId xmlns:a16="http://schemas.microsoft.com/office/drawing/2014/main" id="{176089DB-693D-4D37-A433-1F6BA8DEFCFF}"/>
              </a:ext>
            </a:extLst>
          </p:cNvPr>
          <p:cNvSpPr txBox="1"/>
          <p:nvPr/>
        </p:nvSpPr>
        <p:spPr>
          <a:xfrm>
            <a:off x="6857741" y="2413740"/>
            <a:ext cx="3962574" cy="504000"/>
          </a:xfrm>
          <a:prstGeom prst="rect">
            <a:avLst/>
          </a:prstGeom>
          <a:noFill/>
        </p:spPr>
        <p:txBody>
          <a:bodyPr wrap="none" lIns="90000" tIns="46800" rIns="90000" bIns="46800" anchor="b" anchorCtr="0">
            <a:noAutofit/>
          </a:bodyPr>
          <a:lstStyle/>
          <a:p>
            <a:r>
              <a:rPr lang="zh-CN" altLang="en-US" sz="2800" b="1" dirty="0"/>
              <a:t>图书馆的服务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9E2D5EA-51F3-4E72-84C3-3CE94BF2E84E}"/>
              </a:ext>
            </a:extLst>
          </p:cNvPr>
          <p:cNvCxnSpPr/>
          <p:nvPr/>
        </p:nvCxnSpPr>
        <p:spPr>
          <a:xfrm>
            <a:off x="6857741" y="3070916"/>
            <a:ext cx="4569488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íśľíḍé">
            <a:extLst>
              <a:ext uri="{FF2B5EF4-FFF2-40B4-BE49-F238E27FC236}">
                <a16:creationId xmlns:a16="http://schemas.microsoft.com/office/drawing/2014/main" id="{1AB55A3F-C86D-41AF-8780-3FA466C759D8}"/>
              </a:ext>
            </a:extLst>
          </p:cNvPr>
          <p:cNvSpPr/>
          <p:nvPr/>
        </p:nvSpPr>
        <p:spPr>
          <a:xfrm>
            <a:off x="6023607" y="3631551"/>
            <a:ext cx="900000" cy="900000"/>
          </a:xfrm>
          <a:prstGeom prst="diamond">
            <a:avLst/>
          </a:prstGeom>
          <a:solidFill>
            <a:srgbClr val="F08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</p:txBody>
      </p:sp>
      <p:sp>
        <p:nvSpPr>
          <p:cNvPr id="17" name="íşḻïďê">
            <a:extLst>
              <a:ext uri="{FF2B5EF4-FFF2-40B4-BE49-F238E27FC236}">
                <a16:creationId xmlns:a16="http://schemas.microsoft.com/office/drawing/2014/main" id="{09C5B617-7E6A-4CFF-AD7F-0BDED1EE9FAA}"/>
              </a:ext>
            </a:extLst>
          </p:cNvPr>
          <p:cNvSpPr txBox="1"/>
          <p:nvPr/>
        </p:nvSpPr>
        <p:spPr>
          <a:xfrm>
            <a:off x="6857741" y="3718842"/>
            <a:ext cx="3962574" cy="504000"/>
          </a:xfrm>
          <a:prstGeom prst="rect">
            <a:avLst/>
          </a:prstGeom>
          <a:noFill/>
        </p:spPr>
        <p:txBody>
          <a:bodyPr wrap="none" lIns="90000" tIns="46800" rIns="90000" bIns="46800" anchor="b" anchorCtr="0">
            <a:noAutofit/>
          </a:bodyPr>
          <a:lstStyle/>
          <a:p>
            <a:r>
              <a:rPr lang="zh-CN" altLang="en-US" sz="2800" b="1" dirty="0"/>
              <a:t>图书馆的数字资源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836C54C-28CC-4860-AF9D-44ABB7440248}"/>
              </a:ext>
            </a:extLst>
          </p:cNvPr>
          <p:cNvCxnSpPr/>
          <p:nvPr/>
        </p:nvCxnSpPr>
        <p:spPr>
          <a:xfrm>
            <a:off x="6923607" y="4419293"/>
            <a:ext cx="4569488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îṡ1íḑé">
            <a:extLst>
              <a:ext uri="{FF2B5EF4-FFF2-40B4-BE49-F238E27FC236}">
                <a16:creationId xmlns:a16="http://schemas.microsoft.com/office/drawing/2014/main" id="{82BD5307-F3AD-4DE2-A6DA-7E8B6322ACC7}"/>
              </a:ext>
            </a:extLst>
          </p:cNvPr>
          <p:cNvSpPr/>
          <p:nvPr/>
        </p:nvSpPr>
        <p:spPr>
          <a:xfrm>
            <a:off x="6023607" y="4936654"/>
            <a:ext cx="900000" cy="900000"/>
          </a:xfrm>
          <a:prstGeom prst="diamond">
            <a:avLst/>
          </a:prstGeom>
          <a:solidFill>
            <a:srgbClr val="213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15" name="iṡ1íḑê">
            <a:extLst>
              <a:ext uri="{FF2B5EF4-FFF2-40B4-BE49-F238E27FC236}">
                <a16:creationId xmlns:a16="http://schemas.microsoft.com/office/drawing/2014/main" id="{05F8F47E-A116-4434-A57F-D953A941B808}"/>
              </a:ext>
            </a:extLst>
          </p:cNvPr>
          <p:cNvSpPr txBox="1"/>
          <p:nvPr/>
        </p:nvSpPr>
        <p:spPr>
          <a:xfrm>
            <a:off x="6857741" y="5023945"/>
            <a:ext cx="3962574" cy="504000"/>
          </a:xfrm>
          <a:prstGeom prst="rect">
            <a:avLst/>
          </a:prstGeom>
          <a:noFill/>
        </p:spPr>
        <p:txBody>
          <a:bodyPr wrap="none" lIns="90000" tIns="46800" rIns="90000" bIns="46800" anchor="b" anchorCtr="0">
            <a:noAutofit/>
          </a:bodyPr>
          <a:lstStyle/>
          <a:p>
            <a:r>
              <a:rPr lang="zh-CN" altLang="en-US" sz="2800" b="1" dirty="0"/>
              <a:t>图书馆规则和礼仪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F81125-8A12-4887-9236-8B5ADD3E6237}"/>
              </a:ext>
            </a:extLst>
          </p:cNvPr>
          <p:cNvCxnSpPr/>
          <p:nvPr/>
        </p:nvCxnSpPr>
        <p:spPr>
          <a:xfrm>
            <a:off x="6857741" y="5705144"/>
            <a:ext cx="4569488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21390B"/>
                </a:gs>
                <a:gs pos="39000">
                  <a:schemeClr val="accent2">
                    <a:lumMod val="75000"/>
                  </a:schemeClr>
                </a:gs>
                <a:gs pos="82000">
                  <a:srgbClr val="F08A51"/>
                </a:gs>
              </a:gsLst>
              <a:lin ang="0" scaled="1"/>
              <a:tileRect/>
            </a:gra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90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微信公众号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1120AE8-1732-4AE1-8C58-6646BF01C3C5}"/>
              </a:ext>
            </a:extLst>
          </p:cNvPr>
          <p:cNvSpPr/>
          <p:nvPr/>
        </p:nvSpPr>
        <p:spPr>
          <a:xfrm>
            <a:off x="1085670" y="4603796"/>
            <a:ext cx="7169310" cy="662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+mj-ea"/>
                <a:ea typeface="+mj-ea"/>
              </a:rPr>
              <a:t>订阅号</a:t>
            </a:r>
            <a:r>
              <a:rPr lang="zh-CN" altLang="en-US" sz="1400" dirty="0">
                <a:latin typeface="+mj-ea"/>
                <a:ea typeface="+mj-ea"/>
              </a:rPr>
              <a:t>（根据需要随时发）</a:t>
            </a:r>
            <a:r>
              <a:rPr lang="zh-CN" altLang="en-US" sz="2800" dirty="0">
                <a:latin typeface="+mj-ea"/>
                <a:ea typeface="+mj-ea"/>
              </a:rPr>
              <a:t>：</a:t>
            </a:r>
            <a:r>
              <a:rPr lang="zh-CN" altLang="en-US" sz="2800" b="1" dirty="0">
                <a:solidFill>
                  <a:srgbClr val="F08A51"/>
                </a:solidFill>
                <a:latin typeface="+mj-ea"/>
                <a:ea typeface="+mj-ea"/>
              </a:rPr>
              <a:t>北师大珠海校区图书馆</a:t>
            </a:r>
            <a:endParaRPr lang="en-US" altLang="zh-CN" sz="2800" b="1" dirty="0">
              <a:solidFill>
                <a:srgbClr val="F08A51"/>
              </a:solidFill>
              <a:latin typeface="+mj-ea"/>
              <a:ea typeface="+mj-ea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8C2F962-F00D-4D58-B1DD-9585DBD68DC2}"/>
              </a:ext>
            </a:extLst>
          </p:cNvPr>
          <p:cNvSpPr/>
          <p:nvPr/>
        </p:nvSpPr>
        <p:spPr>
          <a:xfrm>
            <a:off x="1085670" y="2456415"/>
            <a:ext cx="8399376" cy="662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atin typeface="+mj-ea"/>
                <a:ea typeface="+mj-ea"/>
              </a:rPr>
              <a:t>服务号</a:t>
            </a:r>
            <a:r>
              <a:rPr lang="zh-CN" altLang="en-US" sz="1200" dirty="0">
                <a:latin typeface="+mj-ea"/>
                <a:ea typeface="+mj-ea"/>
              </a:rPr>
              <a:t>（每个月四条）</a:t>
            </a:r>
            <a:r>
              <a:rPr lang="zh-CN" altLang="en-US" sz="2800" dirty="0">
                <a:latin typeface="+mj-ea"/>
                <a:ea typeface="+mj-ea"/>
              </a:rPr>
              <a:t>：</a:t>
            </a:r>
            <a:r>
              <a:rPr lang="zh-CN" altLang="en-US" sz="2800" b="1" dirty="0">
                <a:solidFill>
                  <a:srgbClr val="F08A51"/>
                </a:solidFill>
                <a:latin typeface="+mj-ea"/>
                <a:ea typeface="+mj-ea"/>
              </a:rPr>
              <a:t>北京师范大学珠海校区图书馆</a:t>
            </a:r>
            <a:endParaRPr lang="en-US" altLang="zh-CN" sz="2800" b="1" dirty="0">
              <a:solidFill>
                <a:srgbClr val="F08A51"/>
              </a:solidFill>
              <a:latin typeface="+mj-ea"/>
              <a:ea typeface="+mj-ea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D17FE64-1C93-4D8E-BB0F-950503386A2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267" y="4029591"/>
            <a:ext cx="1892397" cy="1892397"/>
          </a:xfrm>
          <a:prstGeom prst="rect">
            <a:avLst/>
          </a:prstGeom>
          <a:noFill/>
          <a:ln>
            <a:solidFill>
              <a:srgbClr val="21390B"/>
            </a:solidFill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4BF8842A-BD5E-4B90-AB87-7650AE145CC0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66" y="1882210"/>
            <a:ext cx="1892397" cy="1892397"/>
          </a:xfrm>
          <a:prstGeom prst="rect">
            <a:avLst/>
          </a:prstGeom>
          <a:noFill/>
          <a:ln>
            <a:solidFill>
              <a:srgbClr val="21390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E10CF4C-7CC1-432B-924C-C1DB5B06C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48" y="1707983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0FA4E29-6804-4EFA-AED2-35A9888DA49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114" y="170798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F9C7182-55A9-4DA8-8F33-FD54D10F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80" y="170798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0B560EE-EF4F-4E22-947D-B0B288E269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5" y="170798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微信公众号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1350" y="1064410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馆藏及个人借阅情况查询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7" name="Text Box 29">
            <a:extLst>
              <a:ext uri="{FF2B5EF4-FFF2-40B4-BE49-F238E27FC236}">
                <a16:creationId xmlns:a16="http://schemas.microsoft.com/office/drawing/2014/main" id="{271A2631-3B5A-47BB-A9A0-4765F4315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74" y="6080824"/>
            <a:ext cx="10361281" cy="525657"/>
          </a:xfrm>
          <a:prstGeom prst="rect">
            <a:avLst/>
          </a:prstGeom>
          <a:solidFill>
            <a:srgbClr val="F08A51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b="1" dirty="0">
                <a:latin typeface="+mn-ea"/>
              </a:rPr>
              <a:t>账号和</a:t>
            </a:r>
            <a:r>
              <a:rPr lang="en-US" altLang="zh-CN" sz="2400" b="1" dirty="0">
                <a:latin typeface="+mn-ea"/>
              </a:rPr>
              <a:t>OPAC</a:t>
            </a:r>
            <a:r>
              <a:rPr lang="zh-CN" altLang="en-US" sz="2400" b="1" dirty="0">
                <a:latin typeface="+mn-ea"/>
              </a:rPr>
              <a:t>系统一样，账号为学号，初始密码为：</a:t>
            </a:r>
            <a:r>
              <a:rPr lang="en-US" altLang="zh-CN" sz="2400" b="1" dirty="0">
                <a:latin typeface="+mn-ea"/>
              </a:rPr>
              <a:t>LIB@</a:t>
            </a:r>
            <a:r>
              <a:rPr lang="zh-CN" altLang="en-US" sz="2400" b="1" dirty="0">
                <a:latin typeface="+mn-ea"/>
              </a:rPr>
              <a:t>身份证后八位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8573E5-5BED-42D1-AE83-508E9B139105}"/>
              </a:ext>
            </a:extLst>
          </p:cNvPr>
          <p:cNvSpPr/>
          <p:nvPr/>
        </p:nvSpPr>
        <p:spPr>
          <a:xfrm>
            <a:off x="1292991" y="4753925"/>
            <a:ext cx="422429" cy="210647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66C5DD-1F78-4FC0-AAF2-AC82B2E8B0C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84" y="170798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</p:spTree>
    <p:extLst>
      <p:ext uri="{BB962C8B-B14F-4D97-AF65-F5344CB8AC3E}">
        <p14:creationId xmlns:p14="http://schemas.microsoft.com/office/powerpoint/2010/main" val="26416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59112E74-43A8-4B6C-B2A7-C4A9B629E87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50" y="1748443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微信公众号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1350" y="1064410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研讨室预约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8573E5-5BED-42D1-AE83-508E9B139105}"/>
              </a:ext>
            </a:extLst>
          </p:cNvPr>
          <p:cNvSpPr/>
          <p:nvPr/>
        </p:nvSpPr>
        <p:spPr>
          <a:xfrm>
            <a:off x="1266365" y="2569250"/>
            <a:ext cx="508065" cy="376601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BA8ECC-0F5F-49CA-B3EC-F512314BA13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40" y="1747206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60F153-991F-4611-A3E1-46E69CAB82E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31" y="1747206"/>
            <a:ext cx="1899045" cy="4110012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7F1AAC6-023D-4C47-87AC-AF58AE9354E1}"/>
              </a:ext>
            </a:extLst>
          </p:cNvPr>
          <p:cNvSpPr/>
          <p:nvPr/>
        </p:nvSpPr>
        <p:spPr>
          <a:xfrm>
            <a:off x="6475973" y="3613911"/>
            <a:ext cx="788972" cy="617043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CFB070-650D-4876-A181-21F86FC3F3ED}"/>
              </a:ext>
            </a:extLst>
          </p:cNvPr>
          <p:cNvSpPr txBox="1"/>
          <p:nvPr/>
        </p:nvSpPr>
        <p:spPr>
          <a:xfrm>
            <a:off x="7479908" y="2251978"/>
            <a:ext cx="3992105" cy="302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预约后按时签到使用</a:t>
            </a:r>
            <a:r>
              <a:rPr lang="zh-CN" altLang="en-US" sz="2400" dirty="0">
                <a:latin typeface="+mn-ea"/>
              </a:rPr>
              <a:t>（总馆</a:t>
            </a:r>
            <a:r>
              <a:rPr lang="en-US" altLang="zh-CN" sz="2400" dirty="0">
                <a:latin typeface="+mn-ea"/>
              </a:rPr>
              <a:t>2</a:t>
            </a:r>
            <a:r>
              <a:rPr lang="zh-CN" altLang="en-US" sz="2400" dirty="0">
                <a:latin typeface="+mn-ea"/>
              </a:rPr>
              <a:t>楼服务台、文华苑前台）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预约后不用务必取消预约</a:t>
            </a:r>
            <a:endParaRPr lang="en-US" altLang="zh-CN" sz="2400" b="1" dirty="0">
              <a:latin typeface="+mn-ea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+mn-ea"/>
              </a:rPr>
              <a:t>申请人违约累积</a:t>
            </a:r>
            <a:r>
              <a:rPr lang="en-US" altLang="zh-CN" sz="2400" b="1" dirty="0">
                <a:latin typeface="+mn-ea"/>
              </a:rPr>
              <a:t>3</a:t>
            </a:r>
            <a:r>
              <a:rPr lang="zh-CN" altLang="en-US" sz="2400" b="1" dirty="0">
                <a:latin typeface="+mn-ea"/>
              </a:rPr>
              <a:t>次的，停止研讨室预约权限</a:t>
            </a:r>
            <a:r>
              <a:rPr lang="en-US" altLang="zh-CN" sz="2400" b="1" dirty="0">
                <a:latin typeface="+mn-ea"/>
              </a:rPr>
              <a:t>15</a:t>
            </a:r>
            <a:r>
              <a:rPr lang="zh-CN" altLang="en-US" sz="2400" b="1" dirty="0">
                <a:latin typeface="+mn-ea"/>
              </a:rPr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3614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2E70E0E-1ECE-436E-8E4B-BC82BAABA46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3486"/>
          <a:stretch/>
        </p:blipFill>
        <p:spPr>
          <a:xfrm>
            <a:off x="3472686" y="1581965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E10CF4C-7CC1-432B-924C-C1DB5B06C0E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48" y="1581965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微信公众号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43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1350" y="1064410"/>
            <a:ext cx="7064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sz="2400" b="1" dirty="0">
                <a:latin typeface="+mj-ea"/>
                <a:ea typeface="+mj-ea"/>
              </a:rPr>
              <a:t>图书借购</a:t>
            </a:r>
            <a:r>
              <a:rPr lang="en-US" altLang="zh-CN" sz="2400" b="1" dirty="0">
                <a:latin typeface="+mj-ea"/>
                <a:ea typeface="+mj-ea"/>
              </a:rPr>
              <a:t>/</a:t>
            </a:r>
            <a:r>
              <a:rPr lang="zh-CN" altLang="en-US" sz="2400" b="1" dirty="0">
                <a:latin typeface="+mj-ea"/>
                <a:ea typeface="+mj-ea"/>
              </a:rPr>
              <a:t>荐购</a:t>
            </a:r>
            <a:endParaRPr lang="en-US" altLang="zh-CN" sz="2000" dirty="0">
              <a:latin typeface="+mj-ea"/>
              <a:ea typeface="+mj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8573E5-5BED-42D1-AE83-508E9B139105}"/>
              </a:ext>
            </a:extLst>
          </p:cNvPr>
          <p:cNvSpPr/>
          <p:nvPr/>
        </p:nvSpPr>
        <p:spPr>
          <a:xfrm>
            <a:off x="1306979" y="3673867"/>
            <a:ext cx="1811025" cy="366813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2970BDD-7DD0-4E47-B952-8F8AF9A73758}"/>
              </a:ext>
            </a:extLst>
          </p:cNvPr>
          <p:cNvSpPr/>
          <p:nvPr/>
        </p:nvSpPr>
        <p:spPr>
          <a:xfrm>
            <a:off x="3902883" y="5013034"/>
            <a:ext cx="1043442" cy="279506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4A38F1-9F0E-4F67-BBC8-9525B8C4193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24" y="1581964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618B41E-035A-4B9F-9580-5ECE7C857F09}"/>
              </a:ext>
            </a:extLst>
          </p:cNvPr>
          <p:cNvCxnSpPr/>
          <p:nvPr/>
        </p:nvCxnSpPr>
        <p:spPr>
          <a:xfrm>
            <a:off x="3691357" y="3417899"/>
            <a:ext cx="10577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9ED3D37D-48EB-4D00-8AE0-524478D9021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62" y="1581963"/>
            <a:ext cx="1899046" cy="4110013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9E99AD7-73B5-4ED8-9E51-B26AD972DF91}"/>
              </a:ext>
            </a:extLst>
          </p:cNvPr>
          <p:cNvSpPr/>
          <p:nvPr/>
        </p:nvSpPr>
        <p:spPr>
          <a:xfrm>
            <a:off x="3902883" y="3889567"/>
            <a:ext cx="1043442" cy="279506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77E8B02-B321-4A62-BF16-6EF11153F3E6}"/>
              </a:ext>
            </a:extLst>
          </p:cNvPr>
          <p:cNvSpPr txBox="1"/>
          <p:nvPr/>
        </p:nvSpPr>
        <p:spPr>
          <a:xfrm>
            <a:off x="7514829" y="2074562"/>
            <a:ext cx="4135021" cy="3188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b="1">
                <a:latin typeface="+mn-ea"/>
              </a:defRPr>
            </a:lvl1pPr>
          </a:lstStyle>
          <a:p>
            <a:pPr>
              <a:spcBef>
                <a:spcPts val="0"/>
              </a:spcBef>
            </a:pPr>
            <a:r>
              <a:rPr lang="zh-CN" altLang="en-US" sz="1600" b="0" dirty="0"/>
              <a:t>借期：</a:t>
            </a:r>
            <a:r>
              <a:rPr lang="en-US" altLang="zh-CN" sz="1600" dirty="0"/>
              <a:t>30</a:t>
            </a:r>
            <a:r>
              <a:rPr lang="zh-CN" altLang="en-US" sz="1600" dirty="0"/>
              <a:t>天</a:t>
            </a:r>
            <a:r>
              <a:rPr lang="zh-CN" altLang="en-US" sz="1600" b="0" dirty="0"/>
              <a:t>，不可续借</a:t>
            </a:r>
            <a:endParaRPr lang="en-US" altLang="zh-CN" sz="1600" b="0" dirty="0"/>
          </a:p>
          <a:p>
            <a:pPr>
              <a:spcBef>
                <a:spcPts val="0"/>
              </a:spcBef>
            </a:pPr>
            <a:r>
              <a:rPr lang="zh-CN" altLang="en-US" sz="1600" b="0" dirty="0"/>
              <a:t>还书：</a:t>
            </a:r>
            <a:r>
              <a:rPr lang="zh-CN" altLang="en-US" sz="1600" dirty="0"/>
              <a:t>总馆二楼服务台或文华苑服务台</a:t>
            </a:r>
            <a:endParaRPr lang="en-US" altLang="zh-CN" sz="1600" dirty="0"/>
          </a:p>
          <a:p>
            <a:pPr>
              <a:spcBef>
                <a:spcPts val="0"/>
              </a:spcBef>
            </a:pPr>
            <a:r>
              <a:rPr lang="zh-CN" altLang="en-US" sz="1600" b="0" dirty="0"/>
              <a:t>图书签收：登录“芸台购” 签收或快递公司送达</a:t>
            </a:r>
            <a:r>
              <a:rPr lang="en-US" altLang="zh-CN" sz="1600" b="0" dirty="0"/>
              <a:t>8</a:t>
            </a:r>
            <a:r>
              <a:rPr lang="zh-CN" altLang="en-US" sz="1600" b="0" dirty="0"/>
              <a:t>天后自动默认签收</a:t>
            </a:r>
          </a:p>
          <a:p>
            <a:pPr>
              <a:spcBef>
                <a:spcPts val="0"/>
              </a:spcBef>
            </a:pPr>
            <a:r>
              <a:rPr lang="zh-CN" altLang="en-US" sz="1600" b="0" dirty="0"/>
              <a:t>收货时发现有残破或装帧质量问题，及时与客服（</a:t>
            </a:r>
            <a:r>
              <a:rPr lang="en-US" altLang="zh-CN" sz="1600" b="0" dirty="0"/>
              <a:t>QQ2563533229</a:t>
            </a:r>
            <a:r>
              <a:rPr lang="zh-CN" altLang="en-US" sz="1600" b="0" dirty="0"/>
              <a:t>）联系退换</a:t>
            </a:r>
          </a:p>
          <a:p>
            <a:pPr>
              <a:spcBef>
                <a:spcPts val="0"/>
              </a:spcBef>
            </a:pPr>
            <a:r>
              <a:rPr lang="zh-CN" altLang="en-US" sz="1600" b="0" dirty="0"/>
              <a:t>联系人：采编部 张老师</a:t>
            </a:r>
            <a:r>
              <a:rPr lang="en-US" altLang="zh-CN" sz="1600" b="0" dirty="0"/>
              <a:t>/</a:t>
            </a:r>
            <a:r>
              <a:rPr lang="zh-CN" altLang="en-US" sz="1600" b="0" dirty="0"/>
              <a:t>赵老师</a:t>
            </a:r>
          </a:p>
          <a:p>
            <a:pPr>
              <a:spcBef>
                <a:spcPts val="0"/>
              </a:spcBef>
            </a:pPr>
            <a:r>
              <a:rPr lang="zh-CN" altLang="en-US" sz="1600" b="0" dirty="0"/>
              <a:t>咨询电话：</a:t>
            </a:r>
            <a:r>
              <a:rPr lang="en-US" altLang="zh-CN" sz="1600" b="0" dirty="0"/>
              <a:t>0756-3683135</a:t>
            </a:r>
          </a:p>
          <a:p>
            <a:pPr>
              <a:spcBef>
                <a:spcPts val="0"/>
              </a:spcBef>
            </a:pPr>
            <a:endParaRPr lang="zh-CN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42465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  <p:bldP spid="22" grpId="1" animBg="1"/>
      <p:bldP spid="26" grpId="0"/>
      <p:bldP spid="2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馆际互借与文献传递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7137" y="1130300"/>
            <a:ext cx="104712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n-ea"/>
                <a:ea typeface="+mn-ea"/>
              </a:rPr>
              <a:t>读秀搜索</a:t>
            </a:r>
            <a:endParaRPr lang="en-US" altLang="zh-CN" sz="2400" b="1" dirty="0">
              <a:latin typeface="+mn-ea"/>
              <a:ea typeface="+mn-ea"/>
            </a:endParaRPr>
          </a:p>
          <a:p>
            <a:pPr marL="252000" lvl="1" algn="just">
              <a:lnSpc>
                <a:spcPct val="150000"/>
              </a:lnSpc>
            </a:pP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通过图书馆数据库“读秀中文学术搜索”，检索到您需要的资源信息后，如果不能直接获取全文，可以使用读秀提供的</a:t>
            </a:r>
            <a:r>
              <a:rPr lang="en-US" altLang="zh-CN" sz="1600" kern="100" dirty="0">
                <a:latin typeface="+mn-ea"/>
                <a:cs typeface="Times New Roman" panose="02020603050405020304" pitchFamily="18" charset="0"/>
              </a:rPr>
              <a:t>                    </a:t>
            </a: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自助传递中文图书或自助传递外文文献，无需注册。</a:t>
            </a:r>
            <a:endParaRPr lang="zh-CN" altLang="zh-CN" sz="1600" kern="100" dirty="0">
              <a:latin typeface="+mn-ea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+mn-ea"/>
              <a:ea typeface="+mn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2CC8C0F-C798-455A-8C82-8F88412AF2F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92" y="2169196"/>
            <a:ext cx="1219200" cy="23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A1EF68-957E-4A3B-A350-4DF322859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25" y="2879648"/>
            <a:ext cx="5007955" cy="3464987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88129ED-10EE-4067-AF62-454ADB1B83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15"/>
          <a:stretch/>
        </p:blipFill>
        <p:spPr>
          <a:xfrm>
            <a:off x="5773475" y="2879648"/>
            <a:ext cx="5768560" cy="3464987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7BF5EA-AEDA-400D-AC12-B6FE01EE5137}"/>
              </a:ext>
            </a:extLst>
          </p:cNvPr>
          <p:cNvSpPr/>
          <p:nvPr/>
        </p:nvSpPr>
        <p:spPr>
          <a:xfrm>
            <a:off x="7938200" y="4119978"/>
            <a:ext cx="737025" cy="206381"/>
          </a:xfrm>
          <a:prstGeom prst="rect">
            <a:avLst/>
          </a:prstGeom>
          <a:noFill/>
          <a:ln w="3810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687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馆际互借与文献传递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45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BA38D3C-0816-4802-A8FA-3F22005E4BF9}"/>
              </a:ext>
            </a:extLst>
          </p:cNvPr>
          <p:cNvSpPr txBox="1"/>
          <p:nvPr/>
        </p:nvSpPr>
        <p:spPr>
          <a:xfrm>
            <a:off x="1167137" y="1130300"/>
            <a:ext cx="49288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sz="2400" b="1" dirty="0">
                <a:latin typeface="+mn-ea"/>
                <a:ea typeface="+mn-ea"/>
              </a:rPr>
              <a:t>◆文献传递</a:t>
            </a:r>
          </a:p>
          <a:p>
            <a:pPr marL="537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在版权许可范围内（不超过全书、全刊的</a:t>
            </a:r>
            <a:r>
              <a:rPr lang="en-US" altLang="zh-CN" sz="1600" kern="100" dirty="0">
                <a:latin typeface="+mn-ea"/>
                <a:cs typeface="Times New Roman" panose="02020603050405020304" pitchFamily="18" charset="0"/>
              </a:rPr>
              <a:t>1/3</a:t>
            </a: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），提供本馆未收藏的图书部分章节、期刊文章、会议论文、学位论文、报告等文献资料</a:t>
            </a:r>
          </a:p>
          <a:p>
            <a:pPr marL="537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文献传递一般以</a:t>
            </a:r>
            <a:r>
              <a:rPr lang="en-US" altLang="zh-CN" sz="1600" kern="100" dirty="0">
                <a:latin typeface="+mn-ea"/>
                <a:cs typeface="Times New Roman" panose="02020603050405020304" pitchFamily="18" charset="0"/>
              </a:rPr>
              <a:t>Email</a:t>
            </a: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方式获得电子复制件</a:t>
            </a:r>
          </a:p>
          <a:p>
            <a:pPr marL="537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600" kern="100" dirty="0">
                <a:latin typeface="+mn-ea"/>
                <a:cs typeface="Times New Roman" panose="02020603050405020304" pitchFamily="18" charset="0"/>
              </a:rPr>
              <a:t>文献传递非返还式的服务，无需归还</a:t>
            </a: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latin typeface="+mn-ea"/>
                <a:ea typeface="+mn-ea"/>
              </a:rPr>
              <a:t>◆馆际互借</a:t>
            </a:r>
          </a:p>
          <a:p>
            <a:pPr marL="537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600" kern="100" dirty="0">
                <a:effectLst/>
                <a:latin typeface="+mn-ea"/>
                <a:cs typeface="Times New Roman" panose="02020603050405020304" pitchFamily="18" charset="0"/>
              </a:rPr>
              <a:t>为本校读者借阅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本馆缺</a:t>
            </a:r>
            <a:r>
              <a:rPr lang="zh-CN" altLang="zh-CN" sz="1600" kern="100" dirty="0">
                <a:effectLst/>
                <a:latin typeface="+mn-ea"/>
                <a:cs typeface="Times New Roman" panose="02020603050405020304" pitchFamily="18" charset="0"/>
              </a:rPr>
              <a:t>藏的</a:t>
            </a:r>
            <a:r>
              <a:rPr lang="zh-CN" altLang="zh-CN" sz="1600" b="1" kern="100" dirty="0">
                <a:effectLst/>
                <a:latin typeface="+mn-ea"/>
                <a:cs typeface="Times New Roman" panose="02020603050405020304" pitchFamily="18" charset="0"/>
              </a:rPr>
              <a:t>图书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537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1600" kern="100" dirty="0">
                <a:effectLst/>
                <a:latin typeface="+mn-ea"/>
                <a:cs typeface="Times New Roman" panose="02020603050405020304" pitchFamily="18" charset="0"/>
              </a:rPr>
              <a:t>收到图书馆通知后到图书馆取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书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5377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该服务属于</a:t>
            </a:r>
            <a:r>
              <a:rPr lang="zh-CN" altLang="zh-CN" sz="1600" kern="100" dirty="0">
                <a:effectLst/>
                <a:latin typeface="+mn-ea"/>
                <a:cs typeface="Times New Roman" panose="02020603050405020304" pitchFamily="18" charset="0"/>
              </a:rPr>
              <a:t>返还式，图书阅览完毕需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即使</a:t>
            </a:r>
            <a:r>
              <a:rPr lang="zh-CN" altLang="zh-CN" sz="1600" kern="100" dirty="0">
                <a:effectLst/>
                <a:latin typeface="+mn-ea"/>
                <a:cs typeface="Times New Roman" panose="02020603050405020304" pitchFamily="18" charset="0"/>
              </a:rPr>
              <a:t>归还</a:t>
            </a:r>
          </a:p>
          <a:p>
            <a:endParaRPr lang="en-US" altLang="zh-CN" sz="2000" dirty="0">
              <a:latin typeface="+mn-ea"/>
              <a:ea typeface="+mn-ea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33F337C-FDD8-47F7-8D99-1629C1AF6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94029"/>
              </p:ext>
            </p:extLst>
          </p:nvPr>
        </p:nvGraphicFramePr>
        <p:xfrm>
          <a:off x="6112933" y="1448829"/>
          <a:ext cx="5406761" cy="35857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3249">
                  <a:extLst>
                    <a:ext uri="{9D8B030D-6E8A-4147-A177-3AD203B41FA5}">
                      <a16:colId xmlns:a16="http://schemas.microsoft.com/office/drawing/2014/main" val="1414947728"/>
                    </a:ext>
                  </a:extLst>
                </a:gridCol>
                <a:gridCol w="1354698">
                  <a:extLst>
                    <a:ext uri="{9D8B030D-6E8A-4147-A177-3AD203B41FA5}">
                      <a16:colId xmlns:a16="http://schemas.microsoft.com/office/drawing/2014/main" val="4266918130"/>
                    </a:ext>
                  </a:extLst>
                </a:gridCol>
                <a:gridCol w="1049306">
                  <a:extLst>
                    <a:ext uri="{9D8B030D-6E8A-4147-A177-3AD203B41FA5}">
                      <a16:colId xmlns:a16="http://schemas.microsoft.com/office/drawing/2014/main" val="298418152"/>
                    </a:ext>
                  </a:extLst>
                </a:gridCol>
                <a:gridCol w="989625">
                  <a:extLst>
                    <a:ext uri="{9D8B030D-6E8A-4147-A177-3AD203B41FA5}">
                      <a16:colId xmlns:a16="http://schemas.microsoft.com/office/drawing/2014/main" val="3078804580"/>
                    </a:ext>
                  </a:extLst>
                </a:gridCol>
                <a:gridCol w="1349883">
                  <a:extLst>
                    <a:ext uri="{9D8B030D-6E8A-4147-A177-3AD203B41FA5}">
                      <a16:colId xmlns:a16="http://schemas.microsoft.com/office/drawing/2014/main" val="233353752"/>
                    </a:ext>
                  </a:extLst>
                </a:gridCol>
              </a:tblGrid>
              <a:tr h="598324"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50" b="1" kern="0" dirty="0">
                          <a:solidFill>
                            <a:schemeClr val="bg1"/>
                          </a:solidFill>
                          <a:effectLst/>
                        </a:rPr>
                        <a:t>服务系统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50" b="1" kern="0" dirty="0">
                          <a:solidFill>
                            <a:schemeClr val="bg1"/>
                          </a:solidFill>
                          <a:effectLst/>
                        </a:rPr>
                        <a:t>使用步骤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50" b="1" kern="0" dirty="0">
                          <a:solidFill>
                            <a:schemeClr val="bg1"/>
                          </a:solidFill>
                          <a:effectLst/>
                        </a:rPr>
                        <a:t>服务文献类型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50" b="1" kern="0" dirty="0">
                          <a:solidFill>
                            <a:schemeClr val="bg1"/>
                          </a:solidFill>
                          <a:effectLst/>
                        </a:rPr>
                        <a:t>权限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sz="1050" b="1" kern="0" dirty="0">
                          <a:solidFill>
                            <a:schemeClr val="bg1"/>
                          </a:solidFill>
                          <a:effectLst/>
                        </a:rPr>
                        <a:t>注意事项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08410"/>
                  </a:ext>
                </a:extLst>
              </a:tr>
              <a:tr h="1595264">
                <a:tc>
                  <a:txBody>
                    <a:bodyPr/>
                    <a:lstStyle/>
                    <a:p>
                      <a:pPr algn="ctr"/>
                      <a:r>
                        <a:rPr lang="en-US" sz="1000" b="1" kern="0" dirty="0">
                          <a:effectLst/>
                        </a:rPr>
                        <a:t>CASHL</a:t>
                      </a:r>
                    </a:p>
                    <a:p>
                      <a:pPr algn="ctr"/>
                      <a:r>
                        <a:rPr lang="zh-CN" altLang="en-US" sz="1000" kern="0" dirty="0">
                          <a:effectLst/>
                        </a:rPr>
                        <a:t>中国高校人文社会科学文献中心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1</a:t>
                      </a:r>
                      <a:r>
                        <a:rPr lang="zh-CN" sz="1000" kern="0" dirty="0">
                          <a:effectLst/>
                        </a:rPr>
                        <a:t>、</a:t>
                      </a:r>
                      <a:r>
                        <a:rPr lang="en-US" sz="1000" u="sng" kern="0" dirty="0" err="1">
                          <a:effectLst/>
                          <a:hlinkClick r:id="rId4"/>
                        </a:rPr>
                        <a:t>注册</a:t>
                      </a:r>
                      <a:r>
                        <a:rPr lang="zh-CN" sz="1000" kern="0" dirty="0">
                          <a:effectLst/>
                        </a:rPr>
                        <a:t>账号</a:t>
                      </a:r>
                      <a:endParaRPr lang="en-US" altLang="zh-CN" sz="1000" kern="0" dirty="0">
                        <a:effectLst/>
                      </a:endParaRPr>
                    </a:p>
                    <a:p>
                      <a:pPr algn="just"/>
                      <a:r>
                        <a:rPr lang="zh-CN" altLang="en-US" sz="1000" kern="0" dirty="0">
                          <a:effectLst/>
                        </a:rPr>
                        <a:t>（</a:t>
                      </a:r>
                      <a:r>
                        <a:rPr lang="en-US" altLang="zh-CN" sz="1000" dirty="0">
                          <a:effectLst/>
                          <a:hlinkClick r:id="rId4"/>
                        </a:rPr>
                        <a:t>www.cashl.edu.cn</a:t>
                      </a:r>
                      <a:r>
                        <a:rPr lang="zh-CN" altLang="en-US" sz="1000" kern="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just"/>
                      <a:r>
                        <a:rPr lang="en-US" sz="1000" kern="0" dirty="0">
                          <a:effectLst/>
                        </a:rPr>
                        <a:t>2</a:t>
                      </a:r>
                      <a:r>
                        <a:rPr lang="zh-CN" sz="1000" kern="0" dirty="0">
                          <a:effectLst/>
                        </a:rPr>
                        <a:t>、验证开通账号（</a:t>
                      </a:r>
                      <a:r>
                        <a:rPr lang="zh-CN" altLang="en-US" sz="1000" kern="0" dirty="0">
                          <a:effectLst/>
                        </a:rPr>
                        <a:t>通过邮件告知</a:t>
                      </a:r>
                      <a:r>
                        <a:rPr lang="zh-CN" sz="1000" kern="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just"/>
                      <a:r>
                        <a:rPr lang="en-US" sz="1000" kern="0" dirty="0">
                          <a:effectLst/>
                        </a:rPr>
                        <a:t>3</a:t>
                      </a:r>
                      <a:r>
                        <a:rPr lang="zh-CN" sz="1000" kern="0" dirty="0">
                          <a:effectLst/>
                        </a:rPr>
                        <a:t>、</a:t>
                      </a:r>
                      <a:r>
                        <a:rPr lang="en-US" sz="1000" u="sng" kern="0" dirty="0" err="1">
                          <a:effectLst/>
                          <a:hlinkClick r:id="rId4"/>
                        </a:rPr>
                        <a:t>文献检索</a:t>
                      </a:r>
                      <a:r>
                        <a:rPr lang="zh-CN" sz="1000" kern="0" dirty="0">
                          <a:effectLst/>
                        </a:rPr>
                        <a:t>发送借阅请求</a:t>
                      </a:r>
                      <a:endParaRPr lang="en-US" altLang="zh-CN" sz="1000" kern="0" dirty="0">
                        <a:effectLst/>
                      </a:endParaRPr>
                    </a:p>
                    <a:p>
                      <a:pPr marL="0" algn="just" defTabSz="914354" rtl="0" eaLnBrk="1" latinLnBrk="0" hangingPunct="1"/>
                      <a:r>
                        <a:rPr lang="en-US" altLang="zh-CN" sz="1000" kern="0" dirty="0">
                          <a:solidFill>
                            <a:schemeClr val="dk1"/>
                          </a:solidFill>
                          <a:effectLst/>
                        </a:rPr>
                        <a:t>4</a:t>
                      </a:r>
                      <a:r>
                        <a:rPr lang="zh-CN" altLang="en-US" sz="1000" kern="0" dirty="0">
                          <a:solidFill>
                            <a:schemeClr val="dk1"/>
                          </a:solidFill>
                          <a:effectLst/>
                        </a:rPr>
                        <a:t>、到图书馆三楼前区“知识服务中心”领取图书</a:t>
                      </a:r>
                      <a:endParaRPr lang="zh-CN" altLang="en-US" sz="1000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u="sng" kern="0" dirty="0">
                          <a:effectLst/>
                        </a:rPr>
                        <a:t>34家高校图书馆</a:t>
                      </a:r>
                      <a:r>
                        <a:rPr lang="zh-CN" sz="1000" kern="0" dirty="0">
                          <a:effectLst/>
                        </a:rPr>
                        <a:t>以及中国社科院图书馆、上海图书馆人文社科类外文文献借阅与传递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每个用户最多可同时借</a:t>
                      </a:r>
                      <a:r>
                        <a:rPr lang="en-US" sz="1000" kern="0" dirty="0">
                          <a:effectLst/>
                        </a:rPr>
                        <a:t>5</a:t>
                      </a:r>
                      <a:r>
                        <a:rPr lang="zh-CN" sz="1000" kern="0" dirty="0">
                          <a:effectLst/>
                        </a:rPr>
                        <a:t>册图书</a:t>
                      </a:r>
                      <a:endParaRPr lang="zh-CN" sz="1200" kern="100" dirty="0">
                        <a:effectLst/>
                      </a:endParaRPr>
                    </a:p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借期</a:t>
                      </a:r>
                      <a:r>
                        <a:rPr lang="en-US" sz="1000" kern="0" dirty="0">
                          <a:effectLst/>
                        </a:rPr>
                        <a:t>2-3</a:t>
                      </a:r>
                      <a:r>
                        <a:rPr lang="zh-CN" sz="1000" kern="0" dirty="0">
                          <a:effectLst/>
                        </a:rPr>
                        <a:t>周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文献传递是将文献链接或原文发送到读者邮箱</a:t>
                      </a:r>
                      <a:endParaRPr lang="zh-CN" sz="1200" kern="100" dirty="0">
                        <a:effectLst/>
                      </a:endParaRPr>
                    </a:p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图书原书到</a:t>
                      </a:r>
                      <a:r>
                        <a:rPr lang="zh-CN" altLang="en-US" sz="1000" kern="0" dirty="0">
                          <a:effectLst/>
                        </a:rPr>
                        <a:t>总馆三楼前区取书</a:t>
                      </a:r>
                      <a:r>
                        <a:rPr lang="zh-CN" sz="1000" kern="0" dirty="0">
                          <a:effectLst/>
                        </a:rPr>
                        <a:t>（凭校园卡）</a:t>
                      </a:r>
                      <a:endParaRPr lang="zh-CN" sz="1200" kern="100" dirty="0">
                        <a:effectLst/>
                      </a:endParaRPr>
                    </a:p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图书复印不超过整本三分之一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8045671"/>
                  </a:ext>
                </a:extLst>
              </a:tr>
              <a:tr h="1392187">
                <a:tc>
                  <a:txBody>
                    <a:bodyPr/>
                    <a:lstStyle/>
                    <a:p>
                      <a:pPr algn="ctr"/>
                      <a:r>
                        <a:rPr lang="en-US" sz="1000" b="1" kern="0" dirty="0">
                          <a:effectLst/>
                        </a:rPr>
                        <a:t>CALIS</a:t>
                      </a:r>
                    </a:p>
                    <a:p>
                      <a:pPr algn="ctr"/>
                      <a:r>
                        <a:rPr lang="zh-CN" altLang="en-US" sz="1000" kern="0" dirty="0">
                          <a:effectLst/>
                        </a:rPr>
                        <a:t>中国高等教育文献保障系统</a:t>
                      </a:r>
                      <a:endParaRPr lang="en-US" sz="1000" kern="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kern="0" dirty="0">
                          <a:effectLst/>
                        </a:rPr>
                        <a:t>1</a:t>
                      </a:r>
                      <a:r>
                        <a:rPr lang="zh-CN" sz="1000" kern="0" dirty="0">
                          <a:effectLst/>
                        </a:rPr>
                        <a:t>、提交借阅申请到邮箱（</a:t>
                      </a:r>
                      <a:r>
                        <a:rPr lang="en-US" sz="1000" u="sng" kern="0" dirty="0">
                          <a:effectLst/>
                          <a:hlinkClick r:id="rId5"/>
                        </a:rPr>
                        <a:t>91122010014@bnu.edu.cn</a:t>
                      </a:r>
                      <a:r>
                        <a:rPr lang="zh-CN" sz="1000" kern="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just"/>
                      <a:r>
                        <a:rPr lang="en-US" sz="1000" kern="0" dirty="0">
                          <a:effectLst/>
                        </a:rPr>
                        <a:t>2</a:t>
                      </a:r>
                      <a:r>
                        <a:rPr lang="zh-CN" sz="1000" kern="0" dirty="0">
                          <a:effectLst/>
                        </a:rPr>
                        <a:t>、</a:t>
                      </a:r>
                      <a:r>
                        <a:rPr lang="zh-CN" altLang="en-US" sz="1000" kern="0" dirty="0">
                          <a:effectLst/>
                        </a:rPr>
                        <a:t>收到取</a:t>
                      </a:r>
                      <a:r>
                        <a:rPr lang="zh-CN" sz="1000" kern="0" dirty="0">
                          <a:effectLst/>
                        </a:rPr>
                        <a:t>文献</a:t>
                      </a:r>
                      <a:r>
                        <a:rPr lang="zh-CN" altLang="en-US" sz="1000" kern="0" dirty="0">
                          <a:effectLst/>
                        </a:rPr>
                        <a:t>通知后到图书馆三楼前区“知识服务中心”领取图书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全国范围内中外文文献传递</a:t>
                      </a:r>
                      <a:endParaRPr lang="zh-CN" sz="1200" kern="100" dirty="0">
                        <a:effectLst/>
                      </a:endParaRPr>
                    </a:p>
                    <a:p>
                      <a:pPr marL="0" lvl="0" indent="-108000" algn="just">
                        <a:buFont typeface="Wingdings" panose="05000000000000000000" pitchFamily="2" charset="2"/>
                        <a:buChar char=""/>
                      </a:pPr>
                      <a:r>
                        <a:rPr lang="zh-CN" sz="1000" kern="0" dirty="0">
                          <a:effectLst/>
                        </a:rPr>
                        <a:t>国图、上图、</a:t>
                      </a:r>
                      <a:r>
                        <a:rPr lang="en-US" sz="1000" kern="0" dirty="0">
                          <a:effectLst/>
                        </a:rPr>
                        <a:t>NSTL</a:t>
                      </a:r>
                      <a:r>
                        <a:rPr lang="zh-CN" altLang="en-US" sz="1000" kern="0" dirty="0">
                          <a:effectLst/>
                        </a:rPr>
                        <a:t>（中国科技文献中心）</a:t>
                      </a:r>
                      <a:r>
                        <a:rPr lang="zh-CN" sz="1000" kern="0" dirty="0">
                          <a:effectLst/>
                        </a:rPr>
                        <a:t>中外文图书借阅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555694"/>
                  </a:ext>
                </a:extLst>
              </a:tr>
            </a:tbl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F7A27665-664E-46F5-86E4-0C0723D2671B}"/>
              </a:ext>
            </a:extLst>
          </p:cNvPr>
          <p:cNvSpPr txBox="1"/>
          <p:nvPr/>
        </p:nvSpPr>
        <p:spPr>
          <a:xfrm>
            <a:off x="1288335" y="5360275"/>
            <a:ext cx="4812657" cy="661720"/>
          </a:xfrm>
          <a:prstGeom prst="rect">
            <a:avLst/>
          </a:prstGeom>
          <a:solidFill>
            <a:srgbClr val="F08A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600" b="0" dirty="0">
                <a:solidFill>
                  <a:schemeClr val="tx1"/>
                </a:solidFill>
              </a:rPr>
              <a:t>联系人：参考咨询部 刘老师、林老师</a:t>
            </a:r>
          </a:p>
          <a:p>
            <a:pPr>
              <a:spcBef>
                <a:spcPts val="600"/>
              </a:spcBef>
            </a:pPr>
            <a:r>
              <a:rPr lang="zh-CN" altLang="en-US" sz="1600" b="0" dirty="0">
                <a:solidFill>
                  <a:schemeClr val="tx1"/>
                </a:solidFill>
              </a:rPr>
              <a:t>咨询电话：</a:t>
            </a:r>
            <a:r>
              <a:rPr lang="en-US" altLang="zh-CN" sz="1600" b="0" dirty="0">
                <a:solidFill>
                  <a:schemeClr val="tx1"/>
                </a:solidFill>
              </a:rPr>
              <a:t>0756-3621232</a:t>
            </a:r>
            <a:r>
              <a:rPr lang="zh-CN" altLang="en-US" sz="1600" b="0" dirty="0">
                <a:solidFill>
                  <a:schemeClr val="tx1"/>
                </a:solidFill>
              </a:rPr>
              <a:t>、</a:t>
            </a:r>
            <a:r>
              <a:rPr lang="en-US" altLang="zh-CN" sz="1600" b="0" dirty="0">
                <a:solidFill>
                  <a:schemeClr val="tx1"/>
                </a:solidFill>
              </a:rPr>
              <a:t>3621256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262A805-7724-41E0-B124-08679DA693F8}"/>
              </a:ext>
            </a:extLst>
          </p:cNvPr>
          <p:cNvSpPr txBox="1"/>
          <p:nvPr/>
        </p:nvSpPr>
        <p:spPr>
          <a:xfrm>
            <a:off x="6096000" y="5042172"/>
            <a:ext cx="5565495" cy="1101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b="1" kern="100" dirty="0">
                <a:solidFill>
                  <a:srgbClr val="FF0000"/>
                </a:solidFill>
                <a:effectLst/>
                <a:latin typeface="+mj-ea"/>
                <a:ea typeface="+mj-ea"/>
                <a:cs typeface="宋体" panose="02010600030101010101" pitchFamily="2" charset="-122"/>
              </a:rPr>
              <a:t>※</a:t>
            </a:r>
            <a:r>
              <a:rPr lang="zh-CN" altLang="zh-CN" sz="1400" b="1" kern="100" dirty="0">
                <a:solidFill>
                  <a:srgbClr val="FF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注意事项</a:t>
            </a:r>
            <a:r>
              <a:rPr lang="zh-CN" altLang="zh-CN" sz="1400" b="1" kern="1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1400" b="1" kern="100" dirty="0">
              <a:solidFill>
                <a:srgbClr val="FF0000"/>
              </a:solidFill>
              <a:effectLst/>
              <a:latin typeface="Verdana" panose="020B060403050404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使用学号注册账号</a:t>
            </a:r>
            <a:endParaRPr lang="en-US" altLang="zh-CN" sz="1400" kern="100" dirty="0">
              <a:solidFill>
                <a:srgbClr val="000000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所属学校选择：</a:t>
            </a:r>
            <a:r>
              <a:rPr lang="zh-CN" altLang="zh-CN" sz="1400" b="1" kern="1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北京师范大学珠海</a:t>
            </a:r>
            <a:r>
              <a:rPr lang="zh-CN" altLang="en-US" sz="1400" b="1" kern="1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校区</a:t>
            </a:r>
            <a:endParaRPr lang="en-US" altLang="zh-CN" sz="1400" b="1" kern="100" dirty="0">
              <a:solidFill>
                <a:srgbClr val="000000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联系电话、</a:t>
            </a:r>
            <a:r>
              <a:rPr lang="en-US" altLang="zh-CN" sz="1400" kern="1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Email</a:t>
            </a:r>
            <a:r>
              <a:rPr lang="zh-CN" altLang="zh-CN" sz="1400" kern="1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必填</a:t>
            </a:r>
            <a:endParaRPr lang="zh-CN" altLang="zh-CN" sz="1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9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66D438-AD30-48F4-8D68-B780CD0A6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" b="10654"/>
          <a:stretch/>
        </p:blipFill>
        <p:spPr>
          <a:xfrm>
            <a:off x="0" y="14994"/>
            <a:ext cx="12187823" cy="74059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F0458E-318C-4AE5-A0EF-CDD26F997AD4}"/>
              </a:ext>
            </a:extLst>
          </p:cNvPr>
          <p:cNvSpPr/>
          <p:nvPr/>
        </p:nvSpPr>
        <p:spPr>
          <a:xfrm>
            <a:off x="-1" y="2119290"/>
            <a:ext cx="12187823" cy="266052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A02B7805-550F-4948-BF6A-9F724B5E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89" y="3001877"/>
            <a:ext cx="7216551" cy="895350"/>
          </a:xfrm>
        </p:spPr>
        <p:txBody>
          <a:bodyPr>
            <a:noAutofit/>
          </a:bodyPr>
          <a:lstStyle/>
          <a:p>
            <a:r>
              <a:rPr lang="zh-CN" altLang="en-US" sz="5400" dirty="0">
                <a:solidFill>
                  <a:srgbClr val="01412A"/>
                </a:solidFill>
              </a:rPr>
              <a:t>图书馆的数字资源</a:t>
            </a: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FE3EA3E6-EF57-40F9-B502-68D65350156D}"/>
              </a:ext>
            </a:extLst>
          </p:cNvPr>
          <p:cNvSpPr/>
          <p:nvPr/>
        </p:nvSpPr>
        <p:spPr>
          <a:xfrm>
            <a:off x="2560320" y="2369552"/>
            <a:ext cx="2160000" cy="21600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10000" b="1" dirty="0">
                <a:ln w="222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03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647E09-E5A4-436E-BA35-EFCBC95B96D3}"/>
              </a:ext>
            </a:extLst>
          </p:cNvPr>
          <p:cNvCxnSpPr/>
          <p:nvPr/>
        </p:nvCxnSpPr>
        <p:spPr>
          <a:xfrm>
            <a:off x="4520936" y="2183674"/>
            <a:ext cx="0" cy="2490651"/>
          </a:xfrm>
          <a:prstGeom prst="line">
            <a:avLst/>
          </a:prstGeom>
          <a:ln w="12700">
            <a:solidFill>
              <a:srgbClr val="21390B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094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图书馆的数字资源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47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49" name="图形 48" descr="打开的书">
            <a:extLst>
              <a:ext uri="{FF2B5EF4-FFF2-40B4-BE49-F238E27FC236}">
                <a16:creationId xmlns:a16="http://schemas.microsoft.com/office/drawing/2014/main" id="{B4C5C391-94B8-437A-9541-7BD454ADF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3592" y="1505909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02AE4F57-1821-422C-9195-17ED19D93CCF}"/>
              </a:ext>
            </a:extLst>
          </p:cNvPr>
          <p:cNvSpPr txBox="1"/>
          <p:nvPr/>
        </p:nvSpPr>
        <p:spPr>
          <a:xfrm>
            <a:off x="729559" y="1426933"/>
            <a:ext cx="10726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+mj-ea"/>
                <a:ea typeface="+mj-ea"/>
              </a:rPr>
              <a:t>图书馆现订中外文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数据库</a:t>
            </a:r>
            <a:r>
              <a:rPr lang="en-US" altLang="zh-CN" sz="2400" b="1" dirty="0">
                <a:solidFill>
                  <a:srgbClr val="F08A51"/>
                </a:solidFill>
                <a:latin typeface="+mj-ea"/>
                <a:ea typeface="+mj-ea"/>
              </a:rPr>
              <a:t>413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个</a:t>
            </a:r>
            <a:r>
              <a:rPr lang="zh-CN" altLang="en-US" sz="2000" dirty="0">
                <a:latin typeface="+mj-ea"/>
                <a:ea typeface="+mj-ea"/>
              </a:rPr>
              <a:t>，收录内容包括中外文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期刊</a:t>
            </a:r>
            <a:r>
              <a:rPr lang="en-US" altLang="zh-CN" sz="2400" b="1" dirty="0">
                <a:solidFill>
                  <a:srgbClr val="F08A51"/>
                </a:solidFill>
                <a:latin typeface="+mj-ea"/>
                <a:ea typeface="+mj-ea"/>
              </a:rPr>
              <a:t>14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万</a:t>
            </a:r>
            <a:r>
              <a:rPr lang="zh-CN" altLang="en-US" sz="2000" dirty="0">
                <a:latin typeface="+mj-ea"/>
                <a:ea typeface="+mj-ea"/>
              </a:rPr>
              <a:t>余种、中外文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电子图书</a:t>
            </a:r>
            <a:r>
              <a:rPr lang="en-US" altLang="zh-CN" sz="2400" b="1" dirty="0">
                <a:solidFill>
                  <a:srgbClr val="F08A51"/>
                </a:solidFill>
                <a:latin typeface="+mj-ea"/>
                <a:ea typeface="+mj-ea"/>
              </a:rPr>
              <a:t>924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万</a:t>
            </a:r>
            <a:r>
              <a:rPr lang="zh-CN" altLang="en-US" sz="2000" dirty="0">
                <a:latin typeface="+mj-ea"/>
                <a:ea typeface="+mj-ea"/>
              </a:rPr>
              <a:t>余册、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学位论文</a:t>
            </a:r>
            <a:r>
              <a:rPr lang="en-US" altLang="zh-CN" sz="2400" b="1" dirty="0">
                <a:solidFill>
                  <a:srgbClr val="F08A51"/>
                </a:solidFill>
                <a:latin typeface="+mj-ea"/>
                <a:ea typeface="+mj-ea"/>
              </a:rPr>
              <a:t>2136</a:t>
            </a:r>
            <a:r>
              <a:rPr lang="zh-CN" altLang="en-US" sz="2400" b="1" dirty="0">
                <a:solidFill>
                  <a:srgbClr val="F08A51"/>
                </a:solidFill>
                <a:latin typeface="+mj-ea"/>
                <a:ea typeface="+mj-ea"/>
              </a:rPr>
              <a:t>万</a:t>
            </a:r>
            <a:r>
              <a:rPr lang="zh-CN" altLang="en-US" sz="2000" dirty="0">
                <a:latin typeface="+mj-ea"/>
                <a:ea typeface="+mj-ea"/>
              </a:rPr>
              <a:t>余篇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747F624-460B-4C6C-95F6-05E36F2631B7}"/>
              </a:ext>
            </a:extLst>
          </p:cNvPr>
          <p:cNvGrpSpPr/>
          <p:nvPr/>
        </p:nvGrpSpPr>
        <p:grpSpPr>
          <a:xfrm>
            <a:off x="729559" y="2414477"/>
            <a:ext cx="10765937" cy="3344622"/>
            <a:chOff x="634959" y="2962248"/>
            <a:chExt cx="10920492" cy="3392637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3B8E2A6-CEB5-433A-8792-792AEA4E9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959" y="2962248"/>
              <a:ext cx="10920492" cy="1690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DBA0067C-17D8-461C-B681-91F87BC4B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1727"/>
            <a:stretch/>
          </p:blipFill>
          <p:spPr>
            <a:xfrm>
              <a:off x="634959" y="4664185"/>
              <a:ext cx="10920492" cy="1690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9431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DCD82825-6233-4CD3-9F2C-250BF5B0DF82}"/>
              </a:ext>
            </a:extLst>
          </p:cNvPr>
          <p:cNvGrpSpPr/>
          <p:nvPr/>
        </p:nvGrpSpPr>
        <p:grpSpPr>
          <a:xfrm>
            <a:off x="548167" y="787802"/>
            <a:ext cx="11095666" cy="5282396"/>
            <a:chOff x="74814" y="97972"/>
            <a:chExt cx="12261273" cy="5837315"/>
          </a:xfrm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20CA3EE8-20B7-4457-90F8-A2C45A6C8C7D}"/>
                </a:ext>
              </a:extLst>
            </p:cNvPr>
            <p:cNvGrpSpPr/>
            <p:nvPr/>
          </p:nvGrpSpPr>
          <p:grpSpPr>
            <a:xfrm>
              <a:off x="74815" y="731520"/>
              <a:ext cx="12261272" cy="5203767"/>
              <a:chOff x="74815" y="731520"/>
              <a:chExt cx="12261272" cy="5203767"/>
            </a:xfrm>
          </p:grpSpPr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5FCAC2A9-1335-4461-9970-EE8DAB8EEF51}"/>
                  </a:ext>
                </a:extLst>
              </p:cNvPr>
              <p:cNvSpPr/>
              <p:nvPr/>
            </p:nvSpPr>
            <p:spPr>
              <a:xfrm>
                <a:off x="74815" y="731520"/>
                <a:ext cx="12261272" cy="52037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5DD5E317-D621-42C0-BC8C-7CBA0F3F3A0F}"/>
                  </a:ext>
                </a:extLst>
              </p:cNvPr>
              <p:cNvGrpSpPr/>
              <p:nvPr/>
            </p:nvGrpSpPr>
            <p:grpSpPr>
              <a:xfrm>
                <a:off x="306983" y="1021065"/>
                <a:ext cx="11796936" cy="4624677"/>
                <a:chOff x="395064" y="986863"/>
                <a:chExt cx="11796936" cy="4624677"/>
              </a:xfrm>
            </p:grpSpPr>
            <p:grpSp>
              <p:nvGrpSpPr>
                <p:cNvPr id="61" name="组合 60">
                  <a:extLst>
                    <a:ext uri="{FF2B5EF4-FFF2-40B4-BE49-F238E27FC236}">
                      <a16:creationId xmlns:a16="http://schemas.microsoft.com/office/drawing/2014/main" id="{EABE3A5D-9493-4568-926E-842E968BECA3}"/>
                    </a:ext>
                  </a:extLst>
                </p:cNvPr>
                <p:cNvGrpSpPr/>
                <p:nvPr/>
              </p:nvGrpSpPr>
              <p:grpSpPr>
                <a:xfrm>
                  <a:off x="3015563" y="986863"/>
                  <a:ext cx="2276475" cy="904875"/>
                  <a:chOff x="-5978073" y="3187620"/>
                  <a:chExt cx="2276475" cy="904875"/>
                </a:xfrm>
              </p:grpSpPr>
              <p:sp>
                <p:nvSpPr>
                  <p:cNvPr id="59" name="矩形 58">
                    <a:extLst>
                      <a:ext uri="{FF2B5EF4-FFF2-40B4-BE49-F238E27FC236}">
                        <a16:creationId xmlns:a16="http://schemas.microsoft.com/office/drawing/2014/main" id="{67FEE1D5-57CB-40FF-969B-77D5F70E9186}"/>
                      </a:ext>
                    </a:extLst>
                  </p:cNvPr>
                  <p:cNvSpPr/>
                  <p:nvPr/>
                </p:nvSpPr>
                <p:spPr>
                  <a:xfrm>
                    <a:off x="-5978073" y="3187620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id="{E1096A91-0EC2-43B6-91B9-54EA4C1326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484" b="20532"/>
                  <a:stretch/>
                </p:blipFill>
                <p:spPr>
                  <a:xfrm>
                    <a:off x="-5418758" y="3234902"/>
                    <a:ext cx="1157845" cy="81031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3" name="组合 62">
                  <a:extLst>
                    <a:ext uri="{FF2B5EF4-FFF2-40B4-BE49-F238E27FC236}">
                      <a16:creationId xmlns:a16="http://schemas.microsoft.com/office/drawing/2014/main" id="{BEDDD7AD-8352-4D6E-9854-9486171A781C}"/>
                    </a:ext>
                  </a:extLst>
                </p:cNvPr>
                <p:cNvGrpSpPr/>
                <p:nvPr/>
              </p:nvGrpSpPr>
              <p:grpSpPr>
                <a:xfrm>
                  <a:off x="3015563" y="4706665"/>
                  <a:ext cx="2276475" cy="904875"/>
                  <a:chOff x="-6644029" y="5420245"/>
                  <a:chExt cx="2276475" cy="904875"/>
                </a:xfrm>
              </p:grpSpPr>
              <p:sp>
                <p:nvSpPr>
                  <p:cNvPr id="60" name="矩形 59">
                    <a:extLst>
                      <a:ext uri="{FF2B5EF4-FFF2-40B4-BE49-F238E27FC236}">
                        <a16:creationId xmlns:a16="http://schemas.microsoft.com/office/drawing/2014/main" id="{38EED7A4-3D8E-407A-A7D5-228D397C9E48}"/>
                      </a:ext>
                    </a:extLst>
                  </p:cNvPr>
                  <p:cNvSpPr/>
                  <p:nvPr/>
                </p:nvSpPr>
                <p:spPr>
                  <a:xfrm>
                    <a:off x="-6644029" y="5420245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B7AA8705-1A8F-4EA3-8A0C-ED0FD12C9F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6043" r="4596"/>
                  <a:stretch/>
                </p:blipFill>
                <p:spPr>
                  <a:xfrm>
                    <a:off x="-6595047" y="5513922"/>
                    <a:ext cx="2178510" cy="7175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3" name="组合 72">
                  <a:extLst>
                    <a:ext uri="{FF2B5EF4-FFF2-40B4-BE49-F238E27FC236}">
                      <a16:creationId xmlns:a16="http://schemas.microsoft.com/office/drawing/2014/main" id="{B95FF422-3097-4B31-AC46-AFD6287BBB6E}"/>
                    </a:ext>
                  </a:extLst>
                </p:cNvPr>
                <p:cNvGrpSpPr/>
                <p:nvPr/>
              </p:nvGrpSpPr>
              <p:grpSpPr>
                <a:xfrm>
                  <a:off x="10294328" y="986863"/>
                  <a:ext cx="1518868" cy="1263600"/>
                  <a:chOff x="-11734813" y="-192530"/>
                  <a:chExt cx="1518868" cy="1263600"/>
                </a:xfrm>
              </p:grpSpPr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1550103D-51B0-43D8-A4B5-E46663A95E6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-11734813" y="-192530"/>
                    <a:ext cx="1518868" cy="126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7" name="图形 16">
                    <a:extLst>
                      <a:ext uri="{FF2B5EF4-FFF2-40B4-BE49-F238E27FC236}">
                        <a16:creationId xmlns:a16="http://schemas.microsoft.com/office/drawing/2014/main" id="{5021A201-F0D7-469C-B02A-1CDB992160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515110" y="-156295"/>
                    <a:ext cx="1079463" cy="11911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5" name="组合 64">
                  <a:extLst>
                    <a:ext uri="{FF2B5EF4-FFF2-40B4-BE49-F238E27FC236}">
                      <a16:creationId xmlns:a16="http://schemas.microsoft.com/office/drawing/2014/main" id="{240878B1-23BF-411D-A1EB-D88ADDC8E7FE}"/>
                    </a:ext>
                  </a:extLst>
                </p:cNvPr>
                <p:cNvGrpSpPr/>
                <p:nvPr/>
              </p:nvGrpSpPr>
              <p:grpSpPr>
                <a:xfrm>
                  <a:off x="3015563" y="3464872"/>
                  <a:ext cx="2276475" cy="904875"/>
                  <a:chOff x="-2515493" y="6867190"/>
                  <a:chExt cx="2276475" cy="904875"/>
                </a:xfrm>
              </p:grpSpPr>
              <p:sp>
                <p:nvSpPr>
                  <p:cNvPr id="62" name="矩形 61">
                    <a:extLst>
                      <a:ext uri="{FF2B5EF4-FFF2-40B4-BE49-F238E27FC236}">
                        <a16:creationId xmlns:a16="http://schemas.microsoft.com/office/drawing/2014/main" id="{7F83CF58-29B8-4117-89D7-5707D993D343}"/>
                      </a:ext>
                    </a:extLst>
                  </p:cNvPr>
                  <p:cNvSpPr/>
                  <p:nvPr/>
                </p:nvSpPr>
                <p:spPr>
                  <a:xfrm>
                    <a:off x="-2515493" y="6867190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23661C92-292F-4537-847E-8CD63C67DC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65418"/>
                  <a:stretch/>
                </p:blipFill>
                <p:spPr>
                  <a:xfrm>
                    <a:off x="-2431757" y="7116344"/>
                    <a:ext cx="2109002" cy="40656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9" name="组合 78">
                  <a:extLst>
                    <a:ext uri="{FF2B5EF4-FFF2-40B4-BE49-F238E27FC236}">
                      <a16:creationId xmlns:a16="http://schemas.microsoft.com/office/drawing/2014/main" id="{CD989674-5BC0-4560-82DA-2F6CA0B5E8F1}"/>
                    </a:ext>
                  </a:extLst>
                </p:cNvPr>
                <p:cNvGrpSpPr/>
                <p:nvPr/>
              </p:nvGrpSpPr>
              <p:grpSpPr>
                <a:xfrm>
                  <a:off x="5672169" y="3466147"/>
                  <a:ext cx="3975924" cy="903600"/>
                  <a:chOff x="4314149" y="5594378"/>
                  <a:chExt cx="3975924" cy="903600"/>
                </a:xfrm>
              </p:grpSpPr>
              <p:sp>
                <p:nvSpPr>
                  <p:cNvPr id="52" name="矩形 51">
                    <a:extLst>
                      <a:ext uri="{FF2B5EF4-FFF2-40B4-BE49-F238E27FC236}">
                        <a16:creationId xmlns:a16="http://schemas.microsoft.com/office/drawing/2014/main" id="{84E39876-670B-458F-86E3-B40A56D37BB5}"/>
                      </a:ext>
                    </a:extLst>
                  </p:cNvPr>
                  <p:cNvSpPr/>
                  <p:nvPr/>
                </p:nvSpPr>
                <p:spPr>
                  <a:xfrm>
                    <a:off x="4314149" y="5594378"/>
                    <a:ext cx="3975924" cy="90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ED6DC364-A87B-49BB-A959-4F378F11A0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08558" y="5834974"/>
                    <a:ext cx="3787106" cy="42240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组合 68">
                  <a:extLst>
                    <a:ext uri="{FF2B5EF4-FFF2-40B4-BE49-F238E27FC236}">
                      <a16:creationId xmlns:a16="http://schemas.microsoft.com/office/drawing/2014/main" id="{AC1DA10D-039E-4F5B-B183-2E15C2E2C48B}"/>
                    </a:ext>
                  </a:extLst>
                </p:cNvPr>
                <p:cNvGrpSpPr/>
                <p:nvPr/>
              </p:nvGrpSpPr>
              <p:grpSpPr>
                <a:xfrm>
                  <a:off x="9915525" y="4706665"/>
                  <a:ext cx="2276475" cy="904875"/>
                  <a:chOff x="-2399618" y="2252897"/>
                  <a:chExt cx="2276475" cy="904875"/>
                </a:xfrm>
              </p:grpSpPr>
              <p:sp>
                <p:nvSpPr>
                  <p:cNvPr id="64" name="矩形 63">
                    <a:extLst>
                      <a:ext uri="{FF2B5EF4-FFF2-40B4-BE49-F238E27FC236}">
                        <a16:creationId xmlns:a16="http://schemas.microsoft.com/office/drawing/2014/main" id="{23E6BC1A-CCCB-4E87-8B88-04F941EA9C74}"/>
                      </a:ext>
                    </a:extLst>
                  </p:cNvPr>
                  <p:cNvSpPr/>
                  <p:nvPr/>
                </p:nvSpPr>
                <p:spPr>
                  <a:xfrm>
                    <a:off x="-2399618" y="2252897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2" name="图形 21">
                    <a:extLst>
                      <a:ext uri="{FF2B5EF4-FFF2-40B4-BE49-F238E27FC236}">
                        <a16:creationId xmlns:a16="http://schemas.microsoft.com/office/drawing/2014/main" id="{DCDD5801-EAB5-4B58-A563-052D0D7842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 r="41915" b="-26304"/>
                  <a:stretch/>
                </p:blipFill>
                <p:spPr>
                  <a:xfrm>
                    <a:off x="-2347356" y="2376168"/>
                    <a:ext cx="2171950" cy="65833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组合 56">
                  <a:extLst>
                    <a:ext uri="{FF2B5EF4-FFF2-40B4-BE49-F238E27FC236}">
                      <a16:creationId xmlns:a16="http://schemas.microsoft.com/office/drawing/2014/main" id="{A045F957-80CA-4984-8CF9-A6E4DB63F6C0}"/>
                    </a:ext>
                  </a:extLst>
                </p:cNvPr>
                <p:cNvGrpSpPr/>
                <p:nvPr/>
              </p:nvGrpSpPr>
              <p:grpSpPr>
                <a:xfrm>
                  <a:off x="3015563" y="2221534"/>
                  <a:ext cx="2277424" cy="904875"/>
                  <a:chOff x="-6145510" y="617776"/>
                  <a:chExt cx="2277424" cy="904875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D933CA0B-1A3E-445C-9EF6-3B120ACA7ACA}"/>
                      </a:ext>
                    </a:extLst>
                  </p:cNvPr>
                  <p:cNvSpPr/>
                  <p:nvPr/>
                </p:nvSpPr>
                <p:spPr>
                  <a:xfrm>
                    <a:off x="-6145510" y="617776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4" name="图片 23">
                    <a:extLst>
                      <a:ext uri="{FF2B5EF4-FFF2-40B4-BE49-F238E27FC236}">
                        <a16:creationId xmlns:a16="http://schemas.microsoft.com/office/drawing/2014/main" id="{1025D095-73EA-42EB-85D2-C49E16DF21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-6144561" y="665402"/>
                    <a:ext cx="2276475" cy="80962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组合 66">
                  <a:extLst>
                    <a:ext uri="{FF2B5EF4-FFF2-40B4-BE49-F238E27FC236}">
                      <a16:creationId xmlns:a16="http://schemas.microsoft.com/office/drawing/2014/main" id="{65BF7039-2568-4EDC-AC93-2D82F06CA9D7}"/>
                    </a:ext>
                  </a:extLst>
                </p:cNvPr>
                <p:cNvGrpSpPr/>
                <p:nvPr/>
              </p:nvGrpSpPr>
              <p:grpSpPr>
                <a:xfrm>
                  <a:off x="5672169" y="2222809"/>
                  <a:ext cx="3975924" cy="903600"/>
                  <a:chOff x="-7257514" y="8402768"/>
                  <a:chExt cx="3975924" cy="903600"/>
                </a:xfrm>
              </p:grpSpPr>
              <p:sp>
                <p:nvSpPr>
                  <p:cNvPr id="51" name="矩形 50">
                    <a:extLst>
                      <a:ext uri="{FF2B5EF4-FFF2-40B4-BE49-F238E27FC236}">
                        <a16:creationId xmlns:a16="http://schemas.microsoft.com/office/drawing/2014/main" id="{36E39ADB-4076-4A31-9667-619EF3EB797B}"/>
                      </a:ext>
                    </a:extLst>
                  </p:cNvPr>
                  <p:cNvSpPr/>
                  <p:nvPr/>
                </p:nvSpPr>
                <p:spPr>
                  <a:xfrm>
                    <a:off x="-7257514" y="8402768"/>
                    <a:ext cx="3975924" cy="90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6" name="图片 25">
                    <a:extLst>
                      <a:ext uri="{FF2B5EF4-FFF2-40B4-BE49-F238E27FC236}">
                        <a16:creationId xmlns:a16="http://schemas.microsoft.com/office/drawing/2014/main" id="{23D371BB-BB10-4AAE-88EF-678F8F5632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7131689" y="8540243"/>
                    <a:ext cx="3724275" cy="62865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8" name="组合 77">
                  <a:extLst>
                    <a:ext uri="{FF2B5EF4-FFF2-40B4-BE49-F238E27FC236}">
                      <a16:creationId xmlns:a16="http://schemas.microsoft.com/office/drawing/2014/main" id="{B6AEB521-B1B4-4F20-A796-17DA0679B1AE}"/>
                    </a:ext>
                  </a:extLst>
                </p:cNvPr>
                <p:cNvGrpSpPr/>
                <p:nvPr/>
              </p:nvGrpSpPr>
              <p:grpSpPr>
                <a:xfrm>
                  <a:off x="5672169" y="986863"/>
                  <a:ext cx="3975924" cy="903600"/>
                  <a:chOff x="5961907" y="512029"/>
                  <a:chExt cx="3975924" cy="903600"/>
                </a:xfrm>
              </p:grpSpPr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1C52B25D-01C1-4F5B-8E12-F0BAD36C91A3}"/>
                      </a:ext>
                    </a:extLst>
                  </p:cNvPr>
                  <p:cNvSpPr/>
                  <p:nvPr/>
                </p:nvSpPr>
                <p:spPr>
                  <a:xfrm>
                    <a:off x="5961907" y="512029"/>
                    <a:ext cx="3975924" cy="90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8" name="图片 27">
                    <a:extLst>
                      <a:ext uri="{FF2B5EF4-FFF2-40B4-BE49-F238E27FC236}">
                        <a16:creationId xmlns:a16="http://schemas.microsoft.com/office/drawing/2014/main" id="{662FAB1F-8A4A-4E33-A59A-C75955DEBD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359194" y="635217"/>
                    <a:ext cx="3181350" cy="65722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组合 73">
                  <a:extLst>
                    <a:ext uri="{FF2B5EF4-FFF2-40B4-BE49-F238E27FC236}">
                      <a16:creationId xmlns:a16="http://schemas.microsoft.com/office/drawing/2014/main" id="{CE0D2761-E228-4179-8B81-5D75373EF378}"/>
                    </a:ext>
                  </a:extLst>
                </p:cNvPr>
                <p:cNvGrpSpPr/>
                <p:nvPr/>
              </p:nvGrpSpPr>
              <p:grpSpPr>
                <a:xfrm>
                  <a:off x="10294328" y="2714844"/>
                  <a:ext cx="1518868" cy="1263600"/>
                  <a:chOff x="-11510766" y="2258152"/>
                  <a:chExt cx="1518868" cy="1263600"/>
                </a:xfrm>
              </p:grpSpPr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CDE414E8-6632-4C9A-9C7F-1E72AD26FC44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-11510766" y="2258152"/>
                    <a:ext cx="1518868" cy="126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9" name="图片 28">
                    <a:extLst>
                      <a:ext uri="{FF2B5EF4-FFF2-40B4-BE49-F238E27FC236}">
                        <a16:creationId xmlns:a16="http://schemas.microsoft.com/office/drawing/2014/main" id="{F1512109-CDB8-4D31-91BD-117DC28C0EE8}"/>
                      </a:ext>
                    </a:extLst>
                  </p:cNvPr>
                  <p:cNvPicPr/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179076" y="2296998"/>
                    <a:ext cx="855489" cy="118590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3F28A193-44FD-4F14-9A70-F09CACE27E8C}"/>
                    </a:ext>
                  </a:extLst>
                </p:cNvPr>
                <p:cNvGrpSpPr/>
                <p:nvPr/>
              </p:nvGrpSpPr>
              <p:grpSpPr>
                <a:xfrm>
                  <a:off x="395064" y="3464872"/>
                  <a:ext cx="2276475" cy="904875"/>
                  <a:chOff x="915749" y="4517474"/>
                  <a:chExt cx="2276475" cy="904875"/>
                </a:xfrm>
              </p:grpSpPr>
              <p:sp>
                <p:nvSpPr>
                  <p:cNvPr id="41" name="矩形 40">
                    <a:extLst>
                      <a:ext uri="{FF2B5EF4-FFF2-40B4-BE49-F238E27FC236}">
                        <a16:creationId xmlns:a16="http://schemas.microsoft.com/office/drawing/2014/main" id="{C6A1DF2C-291D-4035-A6BD-7ED4FCCE57F3}"/>
                      </a:ext>
                    </a:extLst>
                  </p:cNvPr>
                  <p:cNvSpPr/>
                  <p:nvPr/>
                </p:nvSpPr>
                <p:spPr>
                  <a:xfrm>
                    <a:off x="915749" y="4517474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1" name="图片 30">
                    <a:extLst>
                      <a:ext uri="{FF2B5EF4-FFF2-40B4-BE49-F238E27FC236}">
                        <a16:creationId xmlns:a16="http://schemas.microsoft.com/office/drawing/2014/main" id="{3886C281-F2F8-4248-89CE-D11C33160F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04437" y="4613141"/>
                    <a:ext cx="2005425" cy="71354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组合 52">
                  <a:extLst>
                    <a:ext uri="{FF2B5EF4-FFF2-40B4-BE49-F238E27FC236}">
                      <a16:creationId xmlns:a16="http://schemas.microsoft.com/office/drawing/2014/main" id="{BD0C9BD3-36AB-40E8-8FFC-9C6ECDDA443A}"/>
                    </a:ext>
                  </a:extLst>
                </p:cNvPr>
                <p:cNvGrpSpPr/>
                <p:nvPr/>
              </p:nvGrpSpPr>
              <p:grpSpPr>
                <a:xfrm>
                  <a:off x="395064" y="2221534"/>
                  <a:ext cx="2242244" cy="904875"/>
                  <a:chOff x="-6161185" y="-4651351"/>
                  <a:chExt cx="2242244" cy="904875"/>
                </a:xfrm>
              </p:grpSpPr>
              <p:sp>
                <p:nvSpPr>
                  <p:cNvPr id="32" name="矩形 31">
                    <a:extLst>
                      <a:ext uri="{FF2B5EF4-FFF2-40B4-BE49-F238E27FC236}">
                        <a16:creationId xmlns:a16="http://schemas.microsoft.com/office/drawing/2014/main" id="{4F09E709-D591-48AC-9B2A-FAE2DAEC3880}"/>
                      </a:ext>
                    </a:extLst>
                  </p:cNvPr>
                  <p:cNvSpPr/>
                  <p:nvPr/>
                </p:nvSpPr>
                <p:spPr>
                  <a:xfrm>
                    <a:off x="-6161185" y="-4651351"/>
                    <a:ext cx="2242244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5" name="图片 34">
                    <a:extLst>
                      <a:ext uri="{FF2B5EF4-FFF2-40B4-BE49-F238E27FC236}">
                        <a16:creationId xmlns:a16="http://schemas.microsoft.com/office/drawing/2014/main" id="{AE800065-CE13-41CD-9F93-2680E8E63DE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5781497" y="-4503514"/>
                    <a:ext cx="1482869" cy="609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54" name="组合 53">
                  <a:extLst>
                    <a:ext uri="{FF2B5EF4-FFF2-40B4-BE49-F238E27FC236}">
                      <a16:creationId xmlns:a16="http://schemas.microsoft.com/office/drawing/2014/main" id="{F55166ED-ED25-4CC2-B00F-25C556FED321}"/>
                    </a:ext>
                  </a:extLst>
                </p:cNvPr>
                <p:cNvGrpSpPr/>
                <p:nvPr/>
              </p:nvGrpSpPr>
              <p:grpSpPr>
                <a:xfrm>
                  <a:off x="395064" y="986863"/>
                  <a:ext cx="2242244" cy="904875"/>
                  <a:chOff x="-6229203" y="-2794448"/>
                  <a:chExt cx="2242244" cy="904875"/>
                </a:xfrm>
              </p:grpSpPr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9335AD55-1232-4BD6-A33D-6A282549E9D2}"/>
                      </a:ext>
                    </a:extLst>
                  </p:cNvPr>
                  <p:cNvSpPr/>
                  <p:nvPr/>
                </p:nvSpPr>
                <p:spPr>
                  <a:xfrm>
                    <a:off x="-6229203" y="-2794448"/>
                    <a:ext cx="2242244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6" name="图片 35">
                    <a:extLst>
                      <a:ext uri="{FF2B5EF4-FFF2-40B4-BE49-F238E27FC236}">
                        <a16:creationId xmlns:a16="http://schemas.microsoft.com/office/drawing/2014/main" id="{6666C1B4-E647-4B5B-8EE2-BBEAB503B90B}"/>
                      </a:ext>
                    </a:extLst>
                  </p:cNvPr>
                  <p:cNvPicPr>
                    <a:picLocks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8406" r="54252"/>
                  <a:stretch/>
                </p:blipFill>
                <p:spPr>
                  <a:xfrm>
                    <a:off x="-6054869" y="-2713365"/>
                    <a:ext cx="1893577" cy="74270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组合 65">
                  <a:extLst>
                    <a:ext uri="{FF2B5EF4-FFF2-40B4-BE49-F238E27FC236}">
                      <a16:creationId xmlns:a16="http://schemas.microsoft.com/office/drawing/2014/main" id="{23607089-C1EC-42E2-8093-62642BF38BE9}"/>
                    </a:ext>
                  </a:extLst>
                </p:cNvPr>
                <p:cNvGrpSpPr/>
                <p:nvPr/>
              </p:nvGrpSpPr>
              <p:grpSpPr>
                <a:xfrm>
                  <a:off x="5672169" y="4707940"/>
                  <a:ext cx="3975924" cy="903600"/>
                  <a:chOff x="-7541754" y="7194155"/>
                  <a:chExt cx="3975924" cy="903600"/>
                </a:xfrm>
              </p:grpSpPr>
              <p:sp>
                <p:nvSpPr>
                  <p:cNvPr id="34" name="矩形 33">
                    <a:extLst>
                      <a:ext uri="{FF2B5EF4-FFF2-40B4-BE49-F238E27FC236}">
                        <a16:creationId xmlns:a16="http://schemas.microsoft.com/office/drawing/2014/main" id="{4041B360-18B2-4217-AD90-248951F11A7A}"/>
                      </a:ext>
                    </a:extLst>
                  </p:cNvPr>
                  <p:cNvSpPr/>
                  <p:nvPr/>
                </p:nvSpPr>
                <p:spPr>
                  <a:xfrm>
                    <a:off x="-7541754" y="7194155"/>
                    <a:ext cx="3975924" cy="903600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7" name="图片 36">
                    <a:extLst>
                      <a:ext uri="{FF2B5EF4-FFF2-40B4-BE49-F238E27FC236}">
                        <a16:creationId xmlns:a16="http://schemas.microsoft.com/office/drawing/2014/main" id="{3BFDA496-1BD5-4543-A212-95101A4814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383825" y="7472153"/>
                    <a:ext cx="3660066" cy="34760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组合 54">
                  <a:extLst>
                    <a:ext uri="{FF2B5EF4-FFF2-40B4-BE49-F238E27FC236}">
                      <a16:creationId xmlns:a16="http://schemas.microsoft.com/office/drawing/2014/main" id="{C7E168E9-7124-4DCD-B4F2-DC7B8E97904A}"/>
                    </a:ext>
                  </a:extLst>
                </p:cNvPr>
                <p:cNvGrpSpPr/>
                <p:nvPr/>
              </p:nvGrpSpPr>
              <p:grpSpPr>
                <a:xfrm>
                  <a:off x="395064" y="4706665"/>
                  <a:ext cx="2276475" cy="904875"/>
                  <a:chOff x="-6161186" y="-1707889"/>
                  <a:chExt cx="2276475" cy="904875"/>
                </a:xfrm>
              </p:grpSpPr>
              <p:sp>
                <p:nvSpPr>
                  <p:cNvPr id="39" name="矩形 38">
                    <a:extLst>
                      <a:ext uri="{FF2B5EF4-FFF2-40B4-BE49-F238E27FC236}">
                        <a16:creationId xmlns:a16="http://schemas.microsoft.com/office/drawing/2014/main" id="{5D5766D5-8FB9-4149-A227-7D9FF9A63335}"/>
                      </a:ext>
                    </a:extLst>
                  </p:cNvPr>
                  <p:cNvSpPr/>
                  <p:nvPr/>
                </p:nvSpPr>
                <p:spPr>
                  <a:xfrm>
                    <a:off x="-6161186" y="-1707889"/>
                    <a:ext cx="2276475" cy="90487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accent5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38" name="图片 37">
                    <a:extLst>
                      <a:ext uri="{FF2B5EF4-FFF2-40B4-BE49-F238E27FC236}">
                        <a16:creationId xmlns:a16="http://schemas.microsoft.com/office/drawing/2014/main" id="{201C245F-1872-4E20-9E21-A31838A514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04036" y="-1507864"/>
                    <a:ext cx="2162175" cy="50482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5CAD5D3F-C49A-40E4-8A22-17C295535E20}"/>
                </a:ext>
              </a:extLst>
            </p:cNvPr>
            <p:cNvSpPr/>
            <p:nvPr/>
          </p:nvSpPr>
          <p:spPr>
            <a:xfrm>
              <a:off x="74814" y="97972"/>
              <a:ext cx="12261271" cy="5524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中外文期刊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690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DF69636-D60C-45C7-A786-0897BEB3CC42}"/>
              </a:ext>
            </a:extLst>
          </p:cNvPr>
          <p:cNvGrpSpPr/>
          <p:nvPr/>
        </p:nvGrpSpPr>
        <p:grpSpPr>
          <a:xfrm>
            <a:off x="2068336" y="690631"/>
            <a:ext cx="3749625" cy="5535184"/>
            <a:chOff x="74814" y="97972"/>
            <a:chExt cx="4431872" cy="6542314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5FCAC2A9-1335-4461-9970-EE8DAB8EEF51}"/>
                </a:ext>
              </a:extLst>
            </p:cNvPr>
            <p:cNvSpPr/>
            <p:nvPr/>
          </p:nvSpPr>
          <p:spPr>
            <a:xfrm>
              <a:off x="74815" y="731520"/>
              <a:ext cx="4431871" cy="59087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5CAD5D3F-C49A-40E4-8A22-17C295535E20}"/>
                </a:ext>
              </a:extLst>
            </p:cNvPr>
            <p:cNvSpPr/>
            <p:nvPr/>
          </p:nvSpPr>
          <p:spPr>
            <a:xfrm>
              <a:off x="74814" y="97972"/>
              <a:ext cx="4431871" cy="5524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电子图书</a:t>
              </a: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C71AF6A3-1A1E-4959-9489-8061284249DB}"/>
                </a:ext>
              </a:extLst>
            </p:cNvPr>
            <p:cNvGrpSpPr/>
            <p:nvPr/>
          </p:nvGrpSpPr>
          <p:grpSpPr>
            <a:xfrm>
              <a:off x="1169628" y="1038767"/>
              <a:ext cx="2242244" cy="904875"/>
              <a:chOff x="348449" y="974728"/>
              <a:chExt cx="2242244" cy="904875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18790F67-327A-41DC-A192-D0FAB43A249A}"/>
                  </a:ext>
                </a:extLst>
              </p:cNvPr>
              <p:cNvSpPr/>
              <p:nvPr/>
            </p:nvSpPr>
            <p:spPr>
              <a:xfrm>
                <a:off x="348449" y="974728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43650E2A-F067-44F6-AFFF-0FA8B71ED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775" y="1076284"/>
                <a:ext cx="1867593" cy="701762"/>
              </a:xfrm>
              <a:prstGeom prst="rect">
                <a:avLst/>
              </a:prstGeom>
            </p:spPr>
          </p:pic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4C2ADCFA-DFFC-47C1-91CA-3D47FCB0AF0F}"/>
                </a:ext>
              </a:extLst>
            </p:cNvPr>
            <p:cNvGrpSpPr/>
            <p:nvPr/>
          </p:nvGrpSpPr>
          <p:grpSpPr>
            <a:xfrm>
              <a:off x="1169628" y="2173084"/>
              <a:ext cx="2242244" cy="904875"/>
              <a:chOff x="3479873" y="2036447"/>
              <a:chExt cx="2242244" cy="904875"/>
            </a:xfrm>
          </p:grpSpPr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FD9D6BDB-D3A9-4080-837E-B8823E63254C}"/>
                  </a:ext>
                </a:extLst>
              </p:cNvPr>
              <p:cNvSpPr/>
              <p:nvPr/>
            </p:nvSpPr>
            <p:spPr>
              <a:xfrm>
                <a:off x="3479873" y="2036447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96D525D1-DBA8-4BE4-A9E0-DEC9084D1D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59" b="23559"/>
              <a:stretch/>
            </p:blipFill>
            <p:spPr>
              <a:xfrm>
                <a:off x="3610359" y="2058533"/>
                <a:ext cx="1698237" cy="860702"/>
              </a:xfrm>
              <a:prstGeom prst="rect">
                <a:avLst/>
              </a:prstGeom>
            </p:spPr>
          </p:pic>
        </p:grp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DF1EA20C-668D-4ECC-9594-F07CE3A53CC9}"/>
                </a:ext>
              </a:extLst>
            </p:cNvPr>
            <p:cNvGrpSpPr/>
            <p:nvPr/>
          </p:nvGrpSpPr>
          <p:grpSpPr>
            <a:xfrm>
              <a:off x="1159414" y="3307401"/>
              <a:ext cx="2262673" cy="904875"/>
              <a:chOff x="435429" y="2849367"/>
              <a:chExt cx="2262673" cy="904875"/>
            </a:xfrm>
          </p:grpSpPr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9E3E58AF-19BC-4002-B35E-BE947046B2FE}"/>
                  </a:ext>
                </a:extLst>
              </p:cNvPr>
              <p:cNvSpPr/>
              <p:nvPr/>
            </p:nvSpPr>
            <p:spPr>
              <a:xfrm>
                <a:off x="445643" y="2849367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7" name="图片 86">
                <a:extLst>
                  <a:ext uri="{FF2B5EF4-FFF2-40B4-BE49-F238E27FC236}">
                    <a16:creationId xmlns:a16="http://schemas.microsoft.com/office/drawing/2014/main" id="{A66B2F5D-7C02-4DD0-B5F9-F65FA3E07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48"/>
              <a:stretch/>
            </p:blipFill>
            <p:spPr>
              <a:xfrm>
                <a:off x="435429" y="2982368"/>
                <a:ext cx="2262673" cy="638872"/>
              </a:xfrm>
              <a:prstGeom prst="rect">
                <a:avLst/>
              </a:prstGeom>
            </p:spPr>
          </p:pic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D7BE8AF7-8404-456E-8FF8-03FA1A54A94D}"/>
                </a:ext>
              </a:extLst>
            </p:cNvPr>
            <p:cNvGrpSpPr/>
            <p:nvPr/>
          </p:nvGrpSpPr>
          <p:grpSpPr>
            <a:xfrm>
              <a:off x="1169628" y="4441718"/>
              <a:ext cx="2242244" cy="904875"/>
              <a:chOff x="-2571792" y="3628572"/>
              <a:chExt cx="2242244" cy="904875"/>
            </a:xfrm>
          </p:grpSpPr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F78B026D-1291-4119-924B-4F612AECFAFF}"/>
                  </a:ext>
                </a:extLst>
              </p:cNvPr>
              <p:cNvSpPr/>
              <p:nvPr/>
            </p:nvSpPr>
            <p:spPr>
              <a:xfrm>
                <a:off x="-2571792" y="3628572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0" name="图片 89">
                <a:extLst>
                  <a:ext uri="{FF2B5EF4-FFF2-40B4-BE49-F238E27FC236}">
                    <a16:creationId xmlns:a16="http://schemas.microsoft.com/office/drawing/2014/main" id="{A025F9D4-2A36-4974-A812-9DED55F63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175704" y="3701378"/>
                <a:ext cx="1450068" cy="759263"/>
              </a:xfrm>
              <a:prstGeom prst="rect">
                <a:avLst/>
              </a:prstGeom>
            </p:spPr>
          </p:pic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942F6745-B3BE-444A-837C-4EAB93CE530C}"/>
                </a:ext>
              </a:extLst>
            </p:cNvPr>
            <p:cNvGrpSpPr/>
            <p:nvPr/>
          </p:nvGrpSpPr>
          <p:grpSpPr>
            <a:xfrm>
              <a:off x="302788" y="5576036"/>
              <a:ext cx="3975924" cy="903600"/>
              <a:chOff x="157056" y="5260372"/>
              <a:chExt cx="3975924" cy="903600"/>
            </a:xfrm>
          </p:grpSpPr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1B409572-3CBC-4CCB-AD23-927D0DEB97A1}"/>
                  </a:ext>
                </a:extLst>
              </p:cNvPr>
              <p:cNvSpPr/>
              <p:nvPr/>
            </p:nvSpPr>
            <p:spPr>
              <a:xfrm>
                <a:off x="157056" y="5260372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3" name="图片 92">
                <a:extLst>
                  <a:ext uri="{FF2B5EF4-FFF2-40B4-BE49-F238E27FC236}">
                    <a16:creationId xmlns:a16="http://schemas.microsoft.com/office/drawing/2014/main" id="{5A691713-4398-4647-970A-358E32932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1409"/>
              <a:stretch/>
            </p:blipFill>
            <p:spPr>
              <a:xfrm>
                <a:off x="261415" y="5396389"/>
                <a:ext cx="3767207" cy="631567"/>
              </a:xfrm>
              <a:prstGeom prst="rect">
                <a:avLst/>
              </a:prstGeom>
            </p:spPr>
          </p:pic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A4404FE-884F-4B40-8EB9-2B770028973D}"/>
              </a:ext>
            </a:extLst>
          </p:cNvPr>
          <p:cNvGrpSpPr/>
          <p:nvPr/>
        </p:nvGrpSpPr>
        <p:grpSpPr>
          <a:xfrm>
            <a:off x="6374039" y="690631"/>
            <a:ext cx="3749625" cy="5535184"/>
            <a:chOff x="5953100" y="97972"/>
            <a:chExt cx="4431872" cy="6542314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4C361F8C-4BF9-4423-9E60-7E514EBA066E}"/>
                </a:ext>
              </a:extLst>
            </p:cNvPr>
            <p:cNvSpPr/>
            <p:nvPr/>
          </p:nvSpPr>
          <p:spPr>
            <a:xfrm>
              <a:off x="5953101" y="731520"/>
              <a:ext cx="4431871" cy="59087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53A3F026-2199-4021-B8B1-47F94522959E}"/>
                </a:ext>
              </a:extLst>
            </p:cNvPr>
            <p:cNvSpPr/>
            <p:nvPr/>
          </p:nvSpPr>
          <p:spPr>
            <a:xfrm>
              <a:off x="5953100" y="97972"/>
              <a:ext cx="4431871" cy="5524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学位论文</a:t>
              </a: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04EB671F-5FC7-4BCF-A2B7-41FEA033907F}"/>
                </a:ext>
              </a:extLst>
            </p:cNvPr>
            <p:cNvSpPr/>
            <p:nvPr/>
          </p:nvSpPr>
          <p:spPr>
            <a:xfrm>
              <a:off x="6181836" y="4326577"/>
              <a:ext cx="3974400" cy="903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ProQuest Dissertations &amp; Theses</a:t>
              </a:r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14BE280D-0AA2-4BAA-8329-9F00CA6AC569}"/>
                </a:ext>
              </a:extLst>
            </p:cNvPr>
            <p:cNvSpPr/>
            <p:nvPr/>
          </p:nvSpPr>
          <p:spPr>
            <a:xfrm>
              <a:off x="6181836" y="2962289"/>
              <a:ext cx="3974400" cy="903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b="1" dirty="0">
                  <a:latin typeface="+mj-ea"/>
                  <a:ea typeface="+mj-ea"/>
                </a:rPr>
                <a:t>ProQuest Dissertations &amp; Theses Global</a:t>
              </a:r>
            </a:p>
          </p:txBody>
        </p: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7D5B57C2-8437-41DA-8082-1C4EF962AB91}"/>
                </a:ext>
              </a:extLst>
            </p:cNvPr>
            <p:cNvGrpSpPr/>
            <p:nvPr/>
          </p:nvGrpSpPr>
          <p:grpSpPr>
            <a:xfrm>
              <a:off x="6181074" y="1598001"/>
              <a:ext cx="3975924" cy="903600"/>
              <a:chOff x="5038561" y="1139746"/>
              <a:chExt cx="3975924" cy="903600"/>
            </a:xfrm>
          </p:grpSpPr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0A61C4FC-D6C2-4858-AACD-113FAB0F5D25}"/>
                  </a:ext>
                </a:extLst>
              </p:cNvPr>
              <p:cNvSpPr/>
              <p:nvPr/>
            </p:nvSpPr>
            <p:spPr>
              <a:xfrm>
                <a:off x="5038561" y="1139746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0" name="图片 99">
                <a:extLst>
                  <a:ext uri="{FF2B5EF4-FFF2-40B4-BE49-F238E27FC236}">
                    <a16:creationId xmlns:a16="http://schemas.microsoft.com/office/drawing/2014/main" id="{B5B6BC6F-75A6-4726-B627-26FBF5908F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585" r="31110"/>
              <a:stretch/>
            </p:blipFill>
            <p:spPr>
              <a:xfrm>
                <a:off x="5493452" y="1169568"/>
                <a:ext cx="3066143" cy="8439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115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66D438-AD30-48F4-8D68-B780CD0A6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" b="10654"/>
          <a:stretch/>
        </p:blipFill>
        <p:spPr>
          <a:xfrm>
            <a:off x="0" y="14994"/>
            <a:ext cx="12187823" cy="74059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F0458E-318C-4AE5-A0EF-CDD26F997AD4}"/>
              </a:ext>
            </a:extLst>
          </p:cNvPr>
          <p:cNvSpPr/>
          <p:nvPr/>
        </p:nvSpPr>
        <p:spPr>
          <a:xfrm>
            <a:off x="-1" y="2119290"/>
            <a:ext cx="12187823" cy="266052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A02B7805-550F-4948-BF6A-9F724B5E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89" y="3001877"/>
            <a:ext cx="6758399" cy="895350"/>
          </a:xfrm>
        </p:spPr>
        <p:txBody>
          <a:bodyPr>
            <a:noAutofit/>
          </a:bodyPr>
          <a:lstStyle/>
          <a:p>
            <a:r>
              <a:rPr lang="zh-CN" altLang="en-US" sz="5400" dirty="0">
                <a:solidFill>
                  <a:srgbClr val="01412A"/>
                </a:solidFill>
              </a:rPr>
              <a:t>图书馆的馆藏与布局</a:t>
            </a: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FE3EA3E6-EF57-40F9-B502-68D65350156D}"/>
              </a:ext>
            </a:extLst>
          </p:cNvPr>
          <p:cNvSpPr/>
          <p:nvPr/>
        </p:nvSpPr>
        <p:spPr>
          <a:xfrm>
            <a:off x="2560320" y="2369552"/>
            <a:ext cx="2160000" cy="21600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10000" b="1" dirty="0">
                <a:ln w="222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01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647E09-E5A4-436E-BA35-EFCBC95B96D3}"/>
              </a:ext>
            </a:extLst>
          </p:cNvPr>
          <p:cNvCxnSpPr/>
          <p:nvPr/>
        </p:nvCxnSpPr>
        <p:spPr>
          <a:xfrm>
            <a:off x="4520936" y="2183674"/>
            <a:ext cx="0" cy="2490651"/>
          </a:xfrm>
          <a:prstGeom prst="line">
            <a:avLst/>
          </a:prstGeom>
          <a:ln w="12700">
            <a:solidFill>
              <a:srgbClr val="21390B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43235B2-0C17-4DFB-9B03-A22AEBA1D43B}"/>
              </a:ext>
            </a:extLst>
          </p:cNvPr>
          <p:cNvGrpSpPr/>
          <p:nvPr/>
        </p:nvGrpSpPr>
        <p:grpSpPr>
          <a:xfrm>
            <a:off x="2017746" y="662910"/>
            <a:ext cx="3692270" cy="5450517"/>
            <a:chOff x="74815" y="97972"/>
            <a:chExt cx="4431871" cy="654231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D03F01C-6FCD-45A2-B35C-D987C7034F3D}"/>
                </a:ext>
              </a:extLst>
            </p:cNvPr>
            <p:cNvSpPr/>
            <p:nvPr/>
          </p:nvSpPr>
          <p:spPr>
            <a:xfrm>
              <a:off x="74815" y="731520"/>
              <a:ext cx="4431871" cy="59087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5CAD5D3F-C49A-40E4-8A22-17C295535E20}"/>
                </a:ext>
              </a:extLst>
            </p:cNvPr>
            <p:cNvSpPr/>
            <p:nvPr/>
          </p:nvSpPr>
          <p:spPr>
            <a:xfrm>
              <a:off x="74815" y="97972"/>
              <a:ext cx="4431870" cy="5524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数据资料</a:t>
              </a: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1415DCF-9EC6-4E28-BBE1-AEBF703A933A}"/>
                </a:ext>
              </a:extLst>
            </p:cNvPr>
            <p:cNvGrpSpPr/>
            <p:nvPr/>
          </p:nvGrpSpPr>
          <p:grpSpPr>
            <a:xfrm>
              <a:off x="1169628" y="2182650"/>
              <a:ext cx="2242244" cy="904875"/>
              <a:chOff x="5605698" y="4891689"/>
              <a:chExt cx="2242244" cy="904875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FB19A58-FC75-421A-BFE0-55CC3371135C}"/>
                  </a:ext>
                </a:extLst>
              </p:cNvPr>
              <p:cNvSpPr/>
              <p:nvPr/>
            </p:nvSpPr>
            <p:spPr>
              <a:xfrm>
                <a:off x="5605698" y="4891689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4D657BC7-57D0-47D8-A8CD-F4A19B5D2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44777" y="5036105"/>
                <a:ext cx="1964087" cy="616042"/>
              </a:xfrm>
              <a:prstGeom prst="rect">
                <a:avLst/>
              </a:prstGeom>
            </p:spPr>
          </p:pic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318B8C5-5286-4B7F-BFA2-55480F1051B2}"/>
                </a:ext>
              </a:extLst>
            </p:cNvPr>
            <p:cNvGrpSpPr/>
            <p:nvPr/>
          </p:nvGrpSpPr>
          <p:grpSpPr>
            <a:xfrm>
              <a:off x="1152513" y="1042456"/>
              <a:ext cx="2276475" cy="904875"/>
              <a:chOff x="4589915" y="6026681"/>
              <a:chExt cx="2276475" cy="904875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FA0599C-E3AF-440B-92F5-7E44D719649B}"/>
                  </a:ext>
                </a:extLst>
              </p:cNvPr>
              <p:cNvSpPr/>
              <p:nvPr/>
            </p:nvSpPr>
            <p:spPr>
              <a:xfrm>
                <a:off x="4589915" y="6026681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E59372A-5E9F-411F-8A44-82981DA07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1887" y="6164663"/>
                <a:ext cx="2192531" cy="628910"/>
              </a:xfrm>
              <a:prstGeom prst="rect">
                <a:avLst/>
              </a:prstGeom>
            </p:spPr>
          </p:pic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EAA3B98-B12A-44A3-86EB-469AE83CA159}"/>
                </a:ext>
              </a:extLst>
            </p:cNvPr>
            <p:cNvGrpSpPr/>
            <p:nvPr/>
          </p:nvGrpSpPr>
          <p:grpSpPr>
            <a:xfrm>
              <a:off x="1152513" y="4463038"/>
              <a:ext cx="2276475" cy="904875"/>
              <a:chOff x="9819551" y="8818153"/>
              <a:chExt cx="2276475" cy="904875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EA237E1-0551-4D42-98E0-3FA7A7F4FE57}"/>
                  </a:ext>
                </a:extLst>
              </p:cNvPr>
              <p:cNvSpPr/>
              <p:nvPr/>
            </p:nvSpPr>
            <p:spPr>
              <a:xfrm>
                <a:off x="9819551" y="8818153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1A140499-DA69-48DF-8589-D8670285F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61853" y="8889590"/>
                <a:ext cx="2191871" cy="762000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8B5B60F-2BC8-4392-8229-F89B82A29AA3}"/>
                </a:ext>
              </a:extLst>
            </p:cNvPr>
            <p:cNvGrpSpPr/>
            <p:nvPr/>
          </p:nvGrpSpPr>
          <p:grpSpPr>
            <a:xfrm>
              <a:off x="302788" y="5603230"/>
              <a:ext cx="3975924" cy="903600"/>
              <a:chOff x="4371604" y="8799805"/>
              <a:chExt cx="3975924" cy="903600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DD0A965-499F-4644-8216-DD66878C4EC5}"/>
                  </a:ext>
                </a:extLst>
              </p:cNvPr>
              <p:cNvSpPr/>
              <p:nvPr/>
            </p:nvSpPr>
            <p:spPr>
              <a:xfrm>
                <a:off x="4371604" y="8799805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8635CFC3-908E-4C15-84ED-9F2C0AF43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6491" y="8870605"/>
                <a:ext cx="3486150" cy="762000"/>
              </a:xfrm>
              <a:prstGeom prst="rect">
                <a:avLst/>
              </a:prstGeom>
            </p:spPr>
          </p:pic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3398C1D-6FA4-47A3-A4EA-3477CBECBF71}"/>
                </a:ext>
              </a:extLst>
            </p:cNvPr>
            <p:cNvGrpSpPr/>
            <p:nvPr/>
          </p:nvGrpSpPr>
          <p:grpSpPr>
            <a:xfrm>
              <a:off x="1152513" y="3322844"/>
              <a:ext cx="2276475" cy="904875"/>
              <a:chOff x="7447101" y="5777728"/>
              <a:chExt cx="2276475" cy="904875"/>
            </a:xfrm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41375A3-4DC0-4476-B1EC-ED6D50054554}"/>
                  </a:ext>
                </a:extLst>
              </p:cNvPr>
              <p:cNvSpPr/>
              <p:nvPr/>
            </p:nvSpPr>
            <p:spPr>
              <a:xfrm>
                <a:off x="7447101" y="5777728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504121EB-3625-4ED4-9FCF-288727EE4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6376" y="5883776"/>
                <a:ext cx="1797925" cy="692778"/>
              </a:xfrm>
              <a:prstGeom prst="rect">
                <a:avLst/>
              </a:prstGeom>
            </p:spPr>
          </p:pic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EE00848-6BC0-456E-98A0-3C3F12DE77B8}"/>
              </a:ext>
            </a:extLst>
          </p:cNvPr>
          <p:cNvGrpSpPr/>
          <p:nvPr/>
        </p:nvGrpSpPr>
        <p:grpSpPr>
          <a:xfrm>
            <a:off x="6429084" y="662910"/>
            <a:ext cx="4728804" cy="5450517"/>
            <a:chOff x="6161872" y="97972"/>
            <a:chExt cx="5676034" cy="654231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C22AF6B-9FC2-4C79-AC8A-C6BC3B1CB518}"/>
                </a:ext>
              </a:extLst>
            </p:cNvPr>
            <p:cNvSpPr/>
            <p:nvPr/>
          </p:nvSpPr>
          <p:spPr>
            <a:xfrm>
              <a:off x="6161872" y="731520"/>
              <a:ext cx="5676034" cy="590876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D063218-40B8-40D0-841D-A2D51CF955F1}"/>
                </a:ext>
              </a:extLst>
            </p:cNvPr>
            <p:cNvSpPr/>
            <p:nvPr/>
          </p:nvSpPr>
          <p:spPr>
            <a:xfrm>
              <a:off x="6161872" y="97972"/>
              <a:ext cx="5676034" cy="5524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>
                  <a:latin typeface="+mj-ea"/>
                  <a:ea typeface="+mj-ea"/>
                </a:rPr>
                <a:t>课程学习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E1511FC-D718-43F1-9771-4FB3F0EB766F}"/>
                </a:ext>
              </a:extLst>
            </p:cNvPr>
            <p:cNvGrpSpPr/>
            <p:nvPr/>
          </p:nvGrpSpPr>
          <p:grpSpPr>
            <a:xfrm>
              <a:off x="6529004" y="1042456"/>
              <a:ext cx="2276475" cy="904875"/>
              <a:chOff x="-2929031" y="8246604"/>
              <a:chExt cx="2276475" cy="904875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BE3153B-C1EE-4AF9-9FF1-8A1C3982010D}"/>
                  </a:ext>
                </a:extLst>
              </p:cNvPr>
              <p:cNvSpPr/>
              <p:nvPr/>
            </p:nvSpPr>
            <p:spPr>
              <a:xfrm>
                <a:off x="-2929031" y="8246604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547828F0-DA11-4EE3-B6E9-85B598262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29031" y="8343342"/>
                <a:ext cx="2276475" cy="711398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DF1BB5E-C024-4F93-A3B8-AAA442A19F48}"/>
                </a:ext>
              </a:extLst>
            </p:cNvPr>
            <p:cNvGrpSpPr/>
            <p:nvPr/>
          </p:nvGrpSpPr>
          <p:grpSpPr>
            <a:xfrm>
              <a:off x="6529004" y="2182968"/>
              <a:ext cx="2276475" cy="904875"/>
              <a:chOff x="-3081431" y="9506189"/>
              <a:chExt cx="2276475" cy="904875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05FAB60A-6C10-4945-BDA7-1A1A1BFC987A}"/>
                  </a:ext>
                </a:extLst>
              </p:cNvPr>
              <p:cNvSpPr/>
              <p:nvPr/>
            </p:nvSpPr>
            <p:spPr>
              <a:xfrm>
                <a:off x="-3081431" y="9506189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B729899-98DB-4199-9674-8AB8ECBF2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32152" y="9740835"/>
                <a:ext cx="2177917" cy="435583"/>
              </a:xfrm>
              <a:prstGeom prst="rect">
                <a:avLst/>
              </a:prstGeom>
            </p:spPr>
          </p:pic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A16DABE-C360-4A81-B69A-F38C1BB6BFAC}"/>
                </a:ext>
              </a:extLst>
            </p:cNvPr>
            <p:cNvGrpSpPr/>
            <p:nvPr/>
          </p:nvGrpSpPr>
          <p:grpSpPr>
            <a:xfrm>
              <a:off x="9114978" y="1042456"/>
              <a:ext cx="2242244" cy="904875"/>
              <a:chOff x="-3032152" y="10591962"/>
              <a:chExt cx="2242244" cy="904875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B17E4F87-C77C-4E52-A7D0-793EC32A3EB3}"/>
                  </a:ext>
                </a:extLst>
              </p:cNvPr>
              <p:cNvSpPr/>
              <p:nvPr/>
            </p:nvSpPr>
            <p:spPr>
              <a:xfrm>
                <a:off x="-3032152" y="10591962"/>
                <a:ext cx="2242244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BCCEBF60-D11A-49E7-8EC1-484F5528E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852359" y="10645531"/>
                <a:ext cx="1882659" cy="797737"/>
              </a:xfrm>
              <a:prstGeom prst="rect">
                <a:avLst/>
              </a:prstGeom>
            </p:spPr>
          </p:pic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6EA16E66-85D2-4319-9D79-4F85B085A013}"/>
                </a:ext>
              </a:extLst>
            </p:cNvPr>
            <p:cNvGrpSpPr/>
            <p:nvPr/>
          </p:nvGrpSpPr>
          <p:grpSpPr>
            <a:xfrm>
              <a:off x="9097863" y="2185008"/>
              <a:ext cx="2276475" cy="904875"/>
              <a:chOff x="663931" y="8496476"/>
              <a:chExt cx="2276475" cy="904875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CBCFC7E1-8A1B-47E7-8C7D-8C14BEFD8797}"/>
                  </a:ext>
                </a:extLst>
              </p:cNvPr>
              <p:cNvSpPr/>
              <p:nvPr/>
            </p:nvSpPr>
            <p:spPr>
              <a:xfrm>
                <a:off x="663931" y="8496476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14462C8B-1263-4F4B-ADAA-E0C36C495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820" y="8737095"/>
                <a:ext cx="2156697" cy="423637"/>
              </a:xfrm>
              <a:prstGeom prst="rect">
                <a:avLst/>
              </a:prstGeom>
            </p:spPr>
          </p:pic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D2A23D7-839E-4999-ABC0-58ECE9213DCF}"/>
                </a:ext>
              </a:extLst>
            </p:cNvPr>
            <p:cNvGrpSpPr/>
            <p:nvPr/>
          </p:nvGrpSpPr>
          <p:grpSpPr>
            <a:xfrm>
              <a:off x="9097863" y="3327559"/>
              <a:ext cx="2276475" cy="904875"/>
              <a:chOff x="4483151" y="9388131"/>
              <a:chExt cx="2276475" cy="904875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84CEB12-7C70-45AB-BA6A-E192DD8DC4D0}"/>
                  </a:ext>
                </a:extLst>
              </p:cNvPr>
              <p:cNvSpPr/>
              <p:nvPr/>
            </p:nvSpPr>
            <p:spPr>
              <a:xfrm>
                <a:off x="4483151" y="9388131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7DDCDC25-0A08-4082-9A8B-9D9D3DAF3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99560" y="9557190"/>
                <a:ext cx="2243657" cy="566757"/>
              </a:xfrm>
              <a:prstGeom prst="rect">
                <a:avLst/>
              </a:prstGeom>
            </p:spPr>
          </p:pic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F22E99D7-D799-4F37-86A3-41936B40BAC1}"/>
                </a:ext>
              </a:extLst>
            </p:cNvPr>
            <p:cNvGrpSpPr/>
            <p:nvPr/>
          </p:nvGrpSpPr>
          <p:grpSpPr>
            <a:xfrm>
              <a:off x="6529004" y="3323480"/>
              <a:ext cx="2276475" cy="904875"/>
              <a:chOff x="568325" y="9775228"/>
              <a:chExt cx="2276475" cy="904875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DB6113AE-D6FD-43C5-B299-9194C3B66507}"/>
                  </a:ext>
                </a:extLst>
              </p:cNvPr>
              <p:cNvSpPr/>
              <p:nvPr/>
            </p:nvSpPr>
            <p:spPr>
              <a:xfrm>
                <a:off x="568325" y="9775228"/>
                <a:ext cx="2276475" cy="90487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DBB35500-A30B-4553-B409-2CCF49052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432" y="9810975"/>
                <a:ext cx="1836260" cy="833380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AC92F741-02C4-4607-A1D2-F3105293F194}"/>
                </a:ext>
              </a:extLst>
            </p:cNvPr>
            <p:cNvGrpSpPr/>
            <p:nvPr/>
          </p:nvGrpSpPr>
          <p:grpSpPr>
            <a:xfrm>
              <a:off x="7011927" y="4463992"/>
              <a:ext cx="3975924" cy="903600"/>
              <a:chOff x="3065830" y="9853788"/>
              <a:chExt cx="3975924" cy="903600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E269124-B4B8-4450-8109-24A435D612BF}"/>
                  </a:ext>
                </a:extLst>
              </p:cNvPr>
              <p:cNvSpPr/>
              <p:nvPr/>
            </p:nvSpPr>
            <p:spPr>
              <a:xfrm>
                <a:off x="3065830" y="9853788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AC92E674-3A98-4AB2-92BC-ED16F0878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515" y="10105411"/>
                <a:ext cx="3636554" cy="400355"/>
              </a:xfrm>
              <a:prstGeom prst="rect">
                <a:avLst/>
              </a:prstGeom>
            </p:spPr>
          </p:pic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185CFDDF-4419-43F8-9B6E-C5782FB50672}"/>
                </a:ext>
              </a:extLst>
            </p:cNvPr>
            <p:cNvGrpSpPr/>
            <p:nvPr/>
          </p:nvGrpSpPr>
          <p:grpSpPr>
            <a:xfrm>
              <a:off x="7011927" y="5603230"/>
              <a:ext cx="3975924" cy="903600"/>
              <a:chOff x="3050599" y="10875966"/>
              <a:chExt cx="3975924" cy="903600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4AABEEEF-B3DE-41AE-9ED6-3F7A75F44061}"/>
                  </a:ext>
                </a:extLst>
              </p:cNvPr>
              <p:cNvSpPr/>
              <p:nvPr/>
            </p:nvSpPr>
            <p:spPr>
              <a:xfrm>
                <a:off x="3050599" y="10875966"/>
                <a:ext cx="3975924" cy="9036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BFA83C7F-C132-476A-A950-60FA5D290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1211" y="10956291"/>
                <a:ext cx="3314700" cy="7429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93106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E61432A-98ED-41B6-9021-EE6A7450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2212363"/>
            <a:ext cx="12192000" cy="384871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图书馆的电子学术资源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51</a:t>
            </a:fld>
            <a:endParaRPr lang="zh-CN" altLang="en-US"/>
          </a:p>
        </p:txBody>
      </p:sp>
      <p:sp>
        <p:nvSpPr>
          <p:cNvPr id="24" name="文本框 11">
            <a:extLst>
              <a:ext uri="{FF2B5EF4-FFF2-40B4-BE49-F238E27FC236}">
                <a16:creationId xmlns:a16="http://schemas.microsoft.com/office/drawing/2014/main" id="{291BBFF9-1BA0-4F4B-BA85-E0D8E43E5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4" y="1127909"/>
            <a:ext cx="4247953" cy="584775"/>
          </a:xfrm>
          <a:prstGeom prst="rect">
            <a:avLst/>
          </a:prstGeom>
          <a:solidFill>
            <a:srgbClr val="B63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defRPr/>
            </a:pPr>
            <a:r>
              <a:rPr lang="zh-CN" altLang="en-US" sz="32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数据库查询方法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6A8C2C3-9189-4E38-9797-BE01947CEA36}"/>
              </a:ext>
            </a:extLst>
          </p:cNvPr>
          <p:cNvSpPr/>
          <p:nvPr/>
        </p:nvSpPr>
        <p:spPr>
          <a:xfrm>
            <a:off x="354306" y="3810823"/>
            <a:ext cx="2769893" cy="63417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DE30489-17C4-481C-A46A-8032EE1C6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1050445"/>
            <a:ext cx="12192000" cy="5994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4C6B388-1D0E-4FDB-B873-3BA13BBB6783}"/>
              </a:ext>
            </a:extLst>
          </p:cNvPr>
          <p:cNvSpPr/>
          <p:nvPr/>
        </p:nvSpPr>
        <p:spPr>
          <a:xfrm>
            <a:off x="2278091" y="5167618"/>
            <a:ext cx="1245285" cy="1132514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62585F2-7522-4701-8587-FC19007D3F87}"/>
              </a:ext>
            </a:extLst>
          </p:cNvPr>
          <p:cNvSpPr/>
          <p:nvPr/>
        </p:nvSpPr>
        <p:spPr>
          <a:xfrm>
            <a:off x="2278090" y="2428469"/>
            <a:ext cx="6974967" cy="1472411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281BBBA-0B99-45F6-AEB1-2CA705D904FB}"/>
              </a:ext>
            </a:extLst>
          </p:cNvPr>
          <p:cNvSpPr/>
          <p:nvPr/>
        </p:nvSpPr>
        <p:spPr>
          <a:xfrm>
            <a:off x="3581403" y="4874004"/>
            <a:ext cx="1535882" cy="343948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065AA6-D936-4A06-85AA-FB55DC4B5A9E}"/>
              </a:ext>
            </a:extLst>
          </p:cNvPr>
          <p:cNvSpPr/>
          <p:nvPr/>
        </p:nvSpPr>
        <p:spPr>
          <a:xfrm>
            <a:off x="2278090" y="4192994"/>
            <a:ext cx="2919242" cy="501621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象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CFD18DE-2C8C-4C8C-8FBD-51A4DF0E9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401" y="1028700"/>
            <a:ext cx="9303074" cy="601075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A13CEEE-F32B-44CD-9F6E-D6828CBE042F}"/>
              </a:ext>
            </a:extLst>
          </p:cNvPr>
          <p:cNvSpPr/>
          <p:nvPr/>
        </p:nvSpPr>
        <p:spPr>
          <a:xfrm>
            <a:off x="2202945" y="2206622"/>
            <a:ext cx="2335499" cy="440077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2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7" grpId="1" animBg="1"/>
      <p:bldP spid="16" grpId="0" animBg="1"/>
      <p:bldP spid="16" grpId="1" animBg="1"/>
      <p:bldP spid="20" grpId="0" animBg="1"/>
      <p:bldP spid="20" grpId="1" animBg="1"/>
      <p:bldP spid="13" grpId="0" animBg="1"/>
      <p:bldP spid="13" grpId="1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52</a:t>
            </a:fld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7C3540D-E5FA-42EC-881E-6B8B5AC2091B}"/>
              </a:ext>
            </a:extLst>
          </p:cNvPr>
          <p:cNvSpPr txBox="1"/>
          <p:nvPr/>
        </p:nvSpPr>
        <p:spPr>
          <a:xfrm>
            <a:off x="677991" y="1156436"/>
            <a:ext cx="10730485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zh-CN" b="1" kern="100" spc="40" dirty="0">
                <a:solidFill>
                  <a:schemeClr val="accent1"/>
                </a:solidFill>
                <a:latin typeface="+mj-ea"/>
                <a:ea typeface="+mj-ea"/>
                <a:cs typeface="Helvetica" panose="020B0604020202020204" pitchFamily="34" charset="0"/>
              </a:rPr>
              <a:t>核心期刊</a:t>
            </a:r>
            <a:r>
              <a:rPr lang="zh-CN" altLang="en-US" b="1" kern="100" spc="40" dirty="0">
                <a:solidFill>
                  <a:schemeClr val="accent1"/>
                </a:solidFill>
                <a:latin typeface="+mj-ea"/>
                <a:ea typeface="+mj-ea"/>
                <a:cs typeface="Helvetica" panose="020B0604020202020204" pitchFamily="34" charset="0"/>
              </a:rPr>
              <a:t>：</a:t>
            </a:r>
            <a:r>
              <a:rPr lang="zh-CN" altLang="zh-CN" kern="100" spc="40" dirty="0">
                <a:solidFill>
                  <a:srgbClr val="060607"/>
                </a:solidFill>
                <a:latin typeface="+mj-ea"/>
                <a:ea typeface="+mj-ea"/>
                <a:cs typeface="Helvetica" panose="020B0604020202020204" pitchFamily="34" charset="0"/>
              </a:rPr>
              <a:t>学术期刊评价机构通过期刊文章的引用次数、发文量及专家评价等多种维度对期刊的质量进行分类定级，从而选出</a:t>
            </a:r>
            <a:r>
              <a:rPr lang="zh-CN" altLang="zh-CN" b="1" kern="100" spc="40" dirty="0">
                <a:solidFill>
                  <a:schemeClr val="accent1"/>
                </a:solidFill>
                <a:latin typeface="+mj-ea"/>
                <a:ea typeface="+mj-ea"/>
                <a:cs typeface="Helvetica" panose="020B0604020202020204" pitchFamily="34" charset="0"/>
              </a:rPr>
              <a:t>能代表专业或学科研究水平的高质量的少数期刊。</a:t>
            </a:r>
            <a:endParaRPr lang="en-US" altLang="zh-CN" b="1" kern="100" spc="40" dirty="0">
              <a:solidFill>
                <a:schemeClr val="accent1"/>
              </a:solidFill>
              <a:latin typeface="+mj-ea"/>
              <a:ea typeface="+mj-ea"/>
              <a:cs typeface="Helvetica" panose="020B0604020202020204" pitchFamily="34" charset="0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14EB7CD-2AA2-4686-B75B-8AC37A4CAB24}"/>
              </a:ext>
            </a:extLst>
          </p:cNvPr>
          <p:cNvGrpSpPr/>
          <p:nvPr/>
        </p:nvGrpSpPr>
        <p:grpSpPr>
          <a:xfrm>
            <a:off x="1637522" y="2069209"/>
            <a:ext cx="8916956" cy="4162402"/>
            <a:chOff x="854725" y="1228238"/>
            <a:chExt cx="10439428" cy="4873085"/>
          </a:xfrm>
        </p:grpSpPr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38F56E6F-8D06-4418-8174-6A6826809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3184" y="2837931"/>
              <a:ext cx="617591" cy="664441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000" dirty="0">
                <a:solidFill>
                  <a:srgbClr val="262626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E78C483B-9F98-45F5-9AD3-4A3DDC443163}"/>
                </a:ext>
              </a:extLst>
            </p:cNvPr>
            <p:cNvSpPr txBox="1"/>
            <p:nvPr/>
          </p:nvSpPr>
          <p:spPr>
            <a:xfrm>
              <a:off x="854725" y="2785045"/>
              <a:ext cx="1085826" cy="126114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我国科研评价常用核心期刊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9BB026AC-45FE-425E-905E-F7249B3E423C}"/>
                </a:ext>
              </a:extLst>
            </p:cNvPr>
            <p:cNvSpPr txBox="1"/>
            <p:nvPr/>
          </p:nvSpPr>
          <p:spPr>
            <a:xfrm>
              <a:off x="2637524" y="1819405"/>
              <a:ext cx="1710466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中文核心期刊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04D50413-DD9E-4F50-8168-C6F952C06114}"/>
                </a:ext>
              </a:extLst>
            </p:cNvPr>
            <p:cNvSpPr txBox="1"/>
            <p:nvPr/>
          </p:nvSpPr>
          <p:spPr>
            <a:xfrm>
              <a:off x="2637524" y="4946749"/>
              <a:ext cx="1710466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外文核心期刊</a:t>
              </a: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666024E6-402A-4D1A-8745-7CCB0CD89E3B}"/>
                </a:ext>
              </a:extLst>
            </p:cNvPr>
            <p:cNvSpPr txBox="1"/>
            <p:nvPr/>
          </p:nvSpPr>
          <p:spPr>
            <a:xfrm>
              <a:off x="4664788" y="1228238"/>
              <a:ext cx="6001286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综合类：北大核心、</a:t>
              </a:r>
              <a:r>
                <a:rPr lang="en-US" altLang="zh-CN" sz="16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CSTPCD</a:t>
              </a:r>
              <a:r>
                <a:rPr lang="zh-CN" altLang="en-US" sz="1200" b="1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</a:t>
              </a:r>
              <a:r>
                <a:rPr lang="zh-CN" altLang="en-US" sz="1200" b="0" i="0" dirty="0">
                  <a:solidFill>
                    <a:schemeClr val="tx1"/>
                  </a:solidFill>
                  <a:effectLst/>
                  <a:latin typeface="PingFang SC"/>
                </a:rPr>
                <a:t>中国科技论文统计源期刊</a:t>
              </a:r>
              <a:r>
                <a:rPr lang="zh-CN" altLang="en-US" sz="1200" b="1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）</a:t>
              </a:r>
              <a:endParaRPr lang="zh-CN" altLang="en-US" sz="16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0F627CAE-FC9F-410D-9BB2-CDE681124F31}"/>
                </a:ext>
              </a:extLst>
            </p:cNvPr>
            <p:cNvSpPr txBox="1"/>
            <p:nvPr/>
          </p:nvSpPr>
          <p:spPr>
            <a:xfrm>
              <a:off x="4664788" y="1819405"/>
              <a:ext cx="3756489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社科类：</a:t>
              </a:r>
              <a:r>
                <a:rPr lang="en-US" altLang="zh-CN" sz="16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CSSCI</a:t>
              </a:r>
              <a:r>
                <a:rPr lang="zh-CN" altLang="en-US" sz="1200" b="1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（南大核心）</a:t>
              </a: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4EFECF73-4BA9-46F7-A27F-AD2A5F0B4CAA}"/>
                </a:ext>
              </a:extLst>
            </p:cNvPr>
            <p:cNvSpPr txBox="1"/>
            <p:nvPr/>
          </p:nvSpPr>
          <p:spPr>
            <a:xfrm>
              <a:off x="4664788" y="2410571"/>
              <a:ext cx="4427130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科技类：</a:t>
              </a:r>
              <a:r>
                <a:rPr lang="en-US" altLang="zh-CN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CSCD</a:t>
              </a:r>
              <a:r>
                <a:rPr lang="zh-CN" altLang="en-US" sz="1200" b="1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（中国科学引文数据库）</a:t>
              </a: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F62AB10A-2528-44CD-AC14-AC20041321DE}"/>
                </a:ext>
              </a:extLst>
            </p:cNvPr>
            <p:cNvSpPr txBox="1"/>
            <p:nvPr/>
          </p:nvSpPr>
          <p:spPr>
            <a:xfrm>
              <a:off x="4664788" y="4196021"/>
              <a:ext cx="2002277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Web of Science </a:t>
              </a:r>
              <a:endPara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0605ED93-FC73-4F4B-809C-85769C914381}"/>
                </a:ext>
              </a:extLst>
            </p:cNvPr>
            <p:cNvSpPr txBox="1"/>
            <p:nvPr/>
          </p:nvSpPr>
          <p:spPr>
            <a:xfrm>
              <a:off x="4664788" y="5704965"/>
              <a:ext cx="3079049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工程类</a:t>
              </a:r>
              <a:r>
                <a:rPr lang="en-US" altLang="zh-CN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(</a:t>
              </a:r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期刊</a:t>
              </a:r>
              <a:r>
                <a:rPr lang="en-US" altLang="zh-CN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&amp;</a:t>
              </a:r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会议）：</a:t>
              </a:r>
              <a:r>
                <a:rPr lang="en-US" altLang="zh-CN" sz="16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EI</a:t>
              </a:r>
              <a:endParaRPr lang="zh-CN" altLang="en-US" sz="1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3977C75B-1A5E-4498-870F-D0D0673E4BB9}"/>
                </a:ext>
              </a:extLst>
            </p:cNvPr>
            <p:cNvSpPr txBox="1"/>
            <p:nvPr/>
          </p:nvSpPr>
          <p:spPr>
            <a:xfrm>
              <a:off x="7591990" y="3487294"/>
              <a:ext cx="772738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期刊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9964C661-D676-4270-8059-09070541CAEC}"/>
                </a:ext>
              </a:extLst>
            </p:cNvPr>
            <p:cNvSpPr txBox="1"/>
            <p:nvPr/>
          </p:nvSpPr>
          <p:spPr>
            <a:xfrm>
              <a:off x="7591990" y="4942269"/>
              <a:ext cx="772738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会议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19233FF4-54F7-47FC-9ABA-C214267FB628}"/>
                </a:ext>
              </a:extLst>
            </p:cNvPr>
            <p:cNvSpPr txBox="1"/>
            <p:nvPr/>
          </p:nvSpPr>
          <p:spPr>
            <a:xfrm>
              <a:off x="8714871" y="2991993"/>
              <a:ext cx="1782798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科技类：</a:t>
              </a:r>
              <a:r>
                <a:rPr lang="en-US" altLang="zh-CN" sz="16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SCIE</a:t>
              </a:r>
              <a:endParaRPr lang="zh-CN" altLang="en-US" sz="1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78B5F1ED-CA11-4E25-9E68-A70C8A693E10}"/>
                </a:ext>
              </a:extLst>
            </p:cNvPr>
            <p:cNvSpPr txBox="1"/>
            <p:nvPr/>
          </p:nvSpPr>
          <p:spPr>
            <a:xfrm>
              <a:off x="8714870" y="3487364"/>
              <a:ext cx="1782799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社科类：</a:t>
              </a:r>
              <a:r>
                <a:rPr lang="en-US" altLang="zh-CN" sz="16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SSCI</a:t>
              </a:r>
              <a:endParaRPr lang="zh-CN" altLang="en-US" sz="1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278E253B-282A-474A-A1E4-6E6CFC27C710}"/>
                </a:ext>
              </a:extLst>
            </p:cNvPr>
            <p:cNvSpPr txBox="1"/>
            <p:nvPr/>
          </p:nvSpPr>
          <p:spPr>
            <a:xfrm>
              <a:off x="8714324" y="3982737"/>
              <a:ext cx="2579829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人文艺术类：</a:t>
              </a:r>
              <a:r>
                <a:rPr lang="en-US" altLang="zh-CN" sz="16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A&amp;HCI</a:t>
              </a:r>
              <a:endParaRPr lang="zh-CN" altLang="en-US" sz="1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9D32441C-7662-4FAE-A563-BD5AF5AC2023}"/>
                </a:ext>
              </a:extLst>
            </p:cNvPr>
            <p:cNvSpPr txBox="1"/>
            <p:nvPr/>
          </p:nvSpPr>
          <p:spPr>
            <a:xfrm>
              <a:off x="8714324" y="4659421"/>
              <a:ext cx="2084665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科技类：</a:t>
              </a:r>
              <a:r>
                <a:rPr lang="en-US" altLang="zh-CN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CPCI-S</a:t>
              </a:r>
              <a:endPara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3F345ADA-97FB-4AB7-8320-E691680CD6EC}"/>
                </a:ext>
              </a:extLst>
            </p:cNvPr>
            <p:cNvSpPr txBox="1"/>
            <p:nvPr/>
          </p:nvSpPr>
          <p:spPr>
            <a:xfrm>
              <a:off x="8714324" y="5233902"/>
              <a:ext cx="2360007" cy="3963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社科类：</a:t>
              </a:r>
              <a:r>
                <a:rPr lang="en-US" altLang="zh-CN" sz="1600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CPCI-SSH</a:t>
              </a:r>
              <a:endPara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78" name="连接符: 肘形 77">
              <a:extLst>
                <a:ext uri="{FF2B5EF4-FFF2-40B4-BE49-F238E27FC236}">
                  <a16:creationId xmlns:a16="http://schemas.microsoft.com/office/drawing/2014/main" id="{2AEA23BD-0D45-484B-9F25-7F5A0C8AFCA8}"/>
                </a:ext>
              </a:extLst>
            </p:cNvPr>
            <p:cNvCxnSpPr>
              <a:stCxn id="66" idx="1"/>
              <a:endCxn id="68" idx="1"/>
            </p:cNvCxnSpPr>
            <p:nvPr/>
          </p:nvCxnSpPr>
          <p:spPr>
            <a:xfrm rot="10800000" flipV="1">
              <a:off x="4664788" y="1426416"/>
              <a:ext cx="12700" cy="1182333"/>
            </a:xfrm>
            <a:prstGeom prst="bentConnector3">
              <a:avLst>
                <a:gd name="adj1" fmla="val 180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箭头连接符 78">
              <a:extLst>
                <a:ext uri="{FF2B5EF4-FFF2-40B4-BE49-F238E27FC236}">
                  <a16:creationId xmlns:a16="http://schemas.microsoft.com/office/drawing/2014/main" id="{EFE22F5F-FD7E-44FA-9982-110FC235B0AA}"/>
                </a:ext>
              </a:extLst>
            </p:cNvPr>
            <p:cNvCxnSpPr>
              <a:stCxn id="63" idx="3"/>
              <a:endCxn id="67" idx="1"/>
            </p:cNvCxnSpPr>
            <p:nvPr/>
          </p:nvCxnSpPr>
          <p:spPr>
            <a:xfrm>
              <a:off x="4347990" y="2017584"/>
              <a:ext cx="3167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连接符: 肘形 79">
              <a:extLst>
                <a:ext uri="{FF2B5EF4-FFF2-40B4-BE49-F238E27FC236}">
                  <a16:creationId xmlns:a16="http://schemas.microsoft.com/office/drawing/2014/main" id="{8AB44746-28E0-4474-A2CD-F30335226A98}"/>
                </a:ext>
              </a:extLst>
            </p:cNvPr>
            <p:cNvCxnSpPr>
              <a:stCxn id="63" idx="1"/>
              <a:endCxn id="65" idx="1"/>
            </p:cNvCxnSpPr>
            <p:nvPr/>
          </p:nvCxnSpPr>
          <p:spPr>
            <a:xfrm rot="10800000" flipV="1">
              <a:off x="2637524" y="2017583"/>
              <a:ext cx="12700" cy="3127344"/>
            </a:xfrm>
            <a:prstGeom prst="bentConnector3">
              <a:avLst>
                <a:gd name="adj1" fmla="val 180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箭头连接符 80">
              <a:extLst>
                <a:ext uri="{FF2B5EF4-FFF2-40B4-BE49-F238E27FC236}">
                  <a16:creationId xmlns:a16="http://schemas.microsoft.com/office/drawing/2014/main" id="{6E47BB0F-94F8-47F0-AE4D-EED577A6682D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1940551" y="3415616"/>
              <a:ext cx="49479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连接符: 肘形 81">
              <a:extLst>
                <a:ext uri="{FF2B5EF4-FFF2-40B4-BE49-F238E27FC236}">
                  <a16:creationId xmlns:a16="http://schemas.microsoft.com/office/drawing/2014/main" id="{5BD6B07D-B8AF-4295-A72D-9BDD893026A8}"/>
                </a:ext>
              </a:extLst>
            </p:cNvPr>
            <p:cNvCxnSpPr>
              <a:stCxn id="69" idx="1"/>
              <a:endCxn id="70" idx="1"/>
            </p:cNvCxnSpPr>
            <p:nvPr/>
          </p:nvCxnSpPr>
          <p:spPr>
            <a:xfrm rot="10800000" flipV="1">
              <a:off x="4664788" y="4394200"/>
              <a:ext cx="12700" cy="1508944"/>
            </a:xfrm>
            <a:prstGeom prst="bentConnector3">
              <a:avLst>
                <a:gd name="adj1" fmla="val 180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46015A54-CB69-499B-A391-32179C9199F1}"/>
                </a:ext>
              </a:extLst>
            </p:cNvPr>
            <p:cNvCxnSpPr>
              <a:cxnSpLocks/>
              <a:stCxn id="65" idx="3"/>
            </p:cNvCxnSpPr>
            <p:nvPr/>
          </p:nvCxnSpPr>
          <p:spPr>
            <a:xfrm flipV="1">
              <a:off x="4347990" y="5142326"/>
              <a:ext cx="107160" cy="26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连接符: 肘形 83">
              <a:extLst>
                <a:ext uri="{FF2B5EF4-FFF2-40B4-BE49-F238E27FC236}">
                  <a16:creationId xmlns:a16="http://schemas.microsoft.com/office/drawing/2014/main" id="{31D45DEC-DFD2-48C3-B452-5B106E61C099}"/>
                </a:ext>
              </a:extLst>
            </p:cNvPr>
            <p:cNvCxnSpPr>
              <a:stCxn id="71" idx="1"/>
              <a:endCxn id="72" idx="1"/>
            </p:cNvCxnSpPr>
            <p:nvPr/>
          </p:nvCxnSpPr>
          <p:spPr>
            <a:xfrm rot="10800000" flipV="1">
              <a:off x="7591990" y="3685473"/>
              <a:ext cx="12700" cy="1454975"/>
            </a:xfrm>
            <a:prstGeom prst="bent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78826535-88FC-47A9-9BEA-3CA5F2CDD80E}"/>
                </a:ext>
              </a:extLst>
            </p:cNvPr>
            <p:cNvCxnSpPr>
              <a:stCxn id="69" idx="3"/>
            </p:cNvCxnSpPr>
            <p:nvPr/>
          </p:nvCxnSpPr>
          <p:spPr>
            <a:xfrm>
              <a:off x="6667066" y="4394200"/>
              <a:ext cx="702585" cy="18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连接符: 肘形 85">
              <a:extLst>
                <a:ext uri="{FF2B5EF4-FFF2-40B4-BE49-F238E27FC236}">
                  <a16:creationId xmlns:a16="http://schemas.microsoft.com/office/drawing/2014/main" id="{F84ECDEA-2D64-4B7F-978B-1424F144B738}"/>
                </a:ext>
              </a:extLst>
            </p:cNvPr>
            <p:cNvCxnSpPr>
              <a:stCxn id="73" idx="1"/>
              <a:endCxn id="75" idx="1"/>
            </p:cNvCxnSpPr>
            <p:nvPr/>
          </p:nvCxnSpPr>
          <p:spPr>
            <a:xfrm rot="10800000" flipV="1">
              <a:off x="8714325" y="3190171"/>
              <a:ext cx="547" cy="990743"/>
            </a:xfrm>
            <a:prstGeom prst="bentConnector3">
              <a:avLst>
                <a:gd name="adj1" fmla="val 49050749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连接符: 肘形 86">
              <a:extLst>
                <a:ext uri="{FF2B5EF4-FFF2-40B4-BE49-F238E27FC236}">
                  <a16:creationId xmlns:a16="http://schemas.microsoft.com/office/drawing/2014/main" id="{7CE4758C-4C54-401B-9902-A727EAA3824A}"/>
                </a:ext>
              </a:extLst>
            </p:cNvPr>
            <p:cNvCxnSpPr>
              <a:stCxn id="76" idx="1"/>
              <a:endCxn id="77" idx="1"/>
            </p:cNvCxnSpPr>
            <p:nvPr/>
          </p:nvCxnSpPr>
          <p:spPr>
            <a:xfrm rot="10800000" flipV="1">
              <a:off x="8714324" y="4857599"/>
              <a:ext cx="12700" cy="574480"/>
            </a:xfrm>
            <a:prstGeom prst="bentConnector3">
              <a:avLst>
                <a:gd name="adj1" fmla="val 180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>
              <a:extLst>
                <a:ext uri="{FF2B5EF4-FFF2-40B4-BE49-F238E27FC236}">
                  <a16:creationId xmlns:a16="http://schemas.microsoft.com/office/drawing/2014/main" id="{3BAE5CA1-EC21-41C4-9741-16353BBDCDA0}"/>
                </a:ext>
              </a:extLst>
            </p:cNvPr>
            <p:cNvCxnSpPr>
              <a:stCxn id="71" idx="3"/>
              <a:endCxn id="74" idx="1"/>
            </p:cNvCxnSpPr>
            <p:nvPr/>
          </p:nvCxnSpPr>
          <p:spPr>
            <a:xfrm>
              <a:off x="8364728" y="3685473"/>
              <a:ext cx="350142" cy="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A8D24864-C42F-4575-BC33-E8877DA44DB3}"/>
                </a:ext>
              </a:extLst>
            </p:cNvPr>
            <p:cNvCxnSpPr>
              <a:stCxn id="72" idx="3"/>
            </p:cNvCxnSpPr>
            <p:nvPr/>
          </p:nvCxnSpPr>
          <p:spPr>
            <a:xfrm>
              <a:off x="8364728" y="5140449"/>
              <a:ext cx="144084" cy="18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1983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53</a:t>
            </a:fld>
            <a:endParaRPr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9CA4C90-88C4-415D-AFB0-B19AAFFBD18D}"/>
              </a:ext>
            </a:extLst>
          </p:cNvPr>
          <p:cNvGrpSpPr/>
          <p:nvPr/>
        </p:nvGrpSpPr>
        <p:grpSpPr>
          <a:xfrm>
            <a:off x="897108" y="1924578"/>
            <a:ext cx="10397785" cy="2903143"/>
            <a:chOff x="730341" y="7801743"/>
            <a:chExt cx="6124477" cy="1710002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D4E44875-21AD-4710-ABC6-5DE827608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341" y="7801743"/>
              <a:ext cx="6124477" cy="1710002"/>
            </a:xfrm>
            <a:prstGeom prst="rect">
              <a:avLst/>
            </a:prstGeom>
          </p:spPr>
        </p:pic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874CFC1C-781E-47A6-9A03-C96C1F0B2C4B}"/>
                </a:ext>
              </a:extLst>
            </p:cNvPr>
            <p:cNvSpPr/>
            <p:nvPr/>
          </p:nvSpPr>
          <p:spPr>
            <a:xfrm>
              <a:off x="3043989" y="7929479"/>
              <a:ext cx="992606" cy="276058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A512E73-88D7-409F-B87E-D51F62C34BC9}"/>
                </a:ext>
              </a:extLst>
            </p:cNvPr>
            <p:cNvSpPr/>
            <p:nvPr/>
          </p:nvSpPr>
          <p:spPr>
            <a:xfrm>
              <a:off x="2682375" y="7929479"/>
              <a:ext cx="252000" cy="252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+mj-ea"/>
                  <a:ea typeface="+mj-ea"/>
                </a:rPr>
                <a:t>1</a:t>
              </a:r>
              <a:endParaRPr lang="zh-CN" altLang="en-US" sz="1600" dirty="0">
                <a:latin typeface="+mj-ea"/>
                <a:ea typeface="+mj-ea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639AD6A-5FF5-406A-8FF1-89ECD8E834FC}"/>
                </a:ext>
              </a:extLst>
            </p:cNvPr>
            <p:cNvSpPr/>
            <p:nvPr/>
          </p:nvSpPr>
          <p:spPr>
            <a:xfrm>
              <a:off x="5414210" y="8951996"/>
              <a:ext cx="739943" cy="276058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0466CF86-1B00-4920-A09D-DA8D1F1F91B9}"/>
                </a:ext>
              </a:extLst>
            </p:cNvPr>
            <p:cNvSpPr/>
            <p:nvPr/>
          </p:nvSpPr>
          <p:spPr>
            <a:xfrm>
              <a:off x="5052596" y="8951996"/>
              <a:ext cx="252000" cy="252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latin typeface="+mj-ea"/>
                  <a:ea typeface="+mj-ea"/>
                </a:rPr>
                <a:t>2</a:t>
              </a:r>
              <a:endParaRPr lang="zh-CN" altLang="en-US" sz="1600" dirty="0">
                <a:latin typeface="+mj-ea"/>
                <a:ea typeface="+mj-ea"/>
              </a:endParaRPr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10F9CC92-5891-4F02-8C14-6F5A435DD448}"/>
              </a:ext>
            </a:extLst>
          </p:cNvPr>
          <p:cNvSpPr txBox="1"/>
          <p:nvPr/>
        </p:nvSpPr>
        <p:spPr>
          <a:xfrm>
            <a:off x="844810" y="1129507"/>
            <a:ext cx="6346404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8145" indent="-36000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kern="100" dirty="0">
                <a:latin typeface="+mj-ea"/>
                <a:ea typeface="+mj-ea"/>
                <a:cs typeface="Times New Roman" panose="02020603050405020304" pitchFamily="18" charset="0"/>
              </a:rPr>
              <a:t>珠海校区图书馆主页→服务与支持→</a:t>
            </a:r>
            <a:r>
              <a:rPr lang="zh-CN" altLang="en-US" kern="100" dirty="0">
                <a:effectLst/>
                <a:latin typeface="+mj-ea"/>
                <a:ea typeface="+mj-ea"/>
                <a:cs typeface="Times New Roman" panose="02020603050405020304" pitchFamily="18" charset="0"/>
                <a:hlinkClick r:id="rId4"/>
              </a:rPr>
              <a:t>核心期刊指南</a:t>
            </a:r>
            <a:endParaRPr lang="en-US" altLang="zh-CN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75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371DDC-A0D3-4365-B44A-1BDA22AE5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6" t="9739" r="7057"/>
          <a:stretch/>
        </p:blipFill>
        <p:spPr>
          <a:xfrm>
            <a:off x="669924" y="1645567"/>
            <a:ext cx="10850563" cy="353560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06B775E-B27F-4FBA-8DA7-98E632FC8295}"/>
              </a:ext>
            </a:extLst>
          </p:cNvPr>
          <p:cNvSpPr/>
          <p:nvPr/>
        </p:nvSpPr>
        <p:spPr>
          <a:xfrm>
            <a:off x="8979923" y="3977548"/>
            <a:ext cx="1200012" cy="440077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A2632B5-6757-4B56-B9AF-93F13A834CDE}"/>
              </a:ext>
            </a:extLst>
          </p:cNvPr>
          <p:cNvSpPr/>
          <p:nvPr/>
        </p:nvSpPr>
        <p:spPr>
          <a:xfrm>
            <a:off x="5139443" y="2172345"/>
            <a:ext cx="1200012" cy="440077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73BBF6-9D85-494E-BC93-67FB6A250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" y="1030468"/>
            <a:ext cx="5213006" cy="5181171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024C5637-F1A1-486E-B9E1-2DBF094CD5D5}"/>
              </a:ext>
            </a:extLst>
          </p:cNvPr>
          <p:cNvSpPr/>
          <p:nvPr/>
        </p:nvSpPr>
        <p:spPr>
          <a:xfrm>
            <a:off x="958666" y="1643799"/>
            <a:ext cx="1362057" cy="306535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B8A1EB2-662B-4C5C-BA96-BD1A0B2F6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173" y="1028700"/>
            <a:ext cx="6129500" cy="5181171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42" name="线形标注 2 2">
            <a:extLst>
              <a:ext uri="{FF2B5EF4-FFF2-40B4-BE49-F238E27FC236}">
                <a16:creationId xmlns:a16="http://schemas.microsoft.com/office/drawing/2014/main" id="{DCBB371E-CCD4-4AB5-BC45-3569210621F3}"/>
              </a:ext>
            </a:extLst>
          </p:cNvPr>
          <p:cNvSpPr/>
          <p:nvPr/>
        </p:nvSpPr>
        <p:spPr>
          <a:xfrm>
            <a:off x="7484401" y="2640893"/>
            <a:ext cx="1200011" cy="252000"/>
          </a:xfrm>
          <a:prstGeom prst="rect">
            <a:avLst/>
          </a:prstGeom>
          <a:solidFill>
            <a:srgbClr val="C00000"/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输入刊名查询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57F1994-67F9-4AE8-B9C0-D54FE02B8724}"/>
              </a:ext>
            </a:extLst>
          </p:cNvPr>
          <p:cNvSpPr/>
          <p:nvPr/>
        </p:nvSpPr>
        <p:spPr>
          <a:xfrm>
            <a:off x="7484401" y="2923485"/>
            <a:ext cx="2595756" cy="318987"/>
          </a:xfrm>
          <a:prstGeom prst="rect">
            <a:avLst/>
          </a:prstGeom>
          <a:noFill/>
          <a:ln w="3810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线形标注 2 2">
            <a:extLst>
              <a:ext uri="{FF2B5EF4-FFF2-40B4-BE49-F238E27FC236}">
                <a16:creationId xmlns:a16="http://schemas.microsoft.com/office/drawing/2014/main" id="{32B6F702-F941-462C-A2E5-6722D98DC34B}"/>
              </a:ext>
            </a:extLst>
          </p:cNvPr>
          <p:cNvSpPr/>
          <p:nvPr/>
        </p:nvSpPr>
        <p:spPr>
          <a:xfrm>
            <a:off x="8602780" y="776700"/>
            <a:ext cx="1477377" cy="252000"/>
          </a:xfrm>
          <a:prstGeom prst="rect">
            <a:avLst/>
          </a:prstGeom>
          <a:solidFill>
            <a:srgbClr val="C00000"/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下载核心期刊目录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9E2C4EB-047B-48FC-BC38-9F8CF75F4B1A}"/>
              </a:ext>
            </a:extLst>
          </p:cNvPr>
          <p:cNvSpPr/>
          <p:nvPr/>
        </p:nvSpPr>
        <p:spPr>
          <a:xfrm>
            <a:off x="8602780" y="1059292"/>
            <a:ext cx="465985" cy="318987"/>
          </a:xfrm>
          <a:prstGeom prst="rect">
            <a:avLst/>
          </a:prstGeom>
          <a:noFill/>
          <a:ln w="3810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2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40" grpId="1" animBg="1"/>
      <p:bldP spid="37" grpId="0" animBg="1"/>
      <p:bldP spid="42" grpId="0" animBg="1"/>
      <p:bldP spid="42" grpId="1" animBg="1"/>
      <p:bldP spid="45" grpId="0" animBg="1"/>
      <p:bldP spid="45" grpId="1" animBg="1"/>
      <p:bldP spid="47" grpId="0" animBg="1"/>
      <p:bldP spid="4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55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70AFA00-4C9E-46A3-87F7-8994DE208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16" y="1943518"/>
            <a:ext cx="6687765" cy="29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DD37DE-58D6-4A5D-9D0C-5987A7864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7" y="2028831"/>
            <a:ext cx="4789981" cy="263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线形标注 2 15">
            <a:extLst>
              <a:ext uri="{FF2B5EF4-FFF2-40B4-BE49-F238E27FC236}">
                <a16:creationId xmlns:a16="http://schemas.microsoft.com/office/drawing/2014/main" id="{2A432CF1-A395-42DA-A8F5-0140E5ABBD35}"/>
              </a:ext>
            </a:extLst>
          </p:cNvPr>
          <p:cNvSpPr/>
          <p:nvPr/>
        </p:nvSpPr>
        <p:spPr>
          <a:xfrm>
            <a:off x="1514248" y="3344131"/>
            <a:ext cx="2279038" cy="406387"/>
          </a:xfrm>
          <a:prstGeom prst="rect">
            <a:avLst/>
          </a:prstGeom>
          <a:solidFill>
            <a:srgbClr val="C00000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注册登录个人账号</a:t>
            </a:r>
          </a:p>
        </p:txBody>
      </p:sp>
      <p:sp>
        <p:nvSpPr>
          <p:cNvPr id="16" name="圆角矩形 8">
            <a:extLst>
              <a:ext uri="{FF2B5EF4-FFF2-40B4-BE49-F238E27FC236}">
                <a16:creationId xmlns:a16="http://schemas.microsoft.com/office/drawing/2014/main" id="{2D045718-1592-454E-A318-48015A7E6427}"/>
              </a:ext>
            </a:extLst>
          </p:cNvPr>
          <p:cNvSpPr/>
          <p:nvPr/>
        </p:nvSpPr>
        <p:spPr>
          <a:xfrm>
            <a:off x="2323584" y="3932665"/>
            <a:ext cx="660366" cy="4063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线形标注 2 19">
            <a:extLst>
              <a:ext uri="{FF2B5EF4-FFF2-40B4-BE49-F238E27FC236}">
                <a16:creationId xmlns:a16="http://schemas.microsoft.com/office/drawing/2014/main" id="{1CABE314-B453-48F8-BC3A-478647287498}"/>
              </a:ext>
            </a:extLst>
          </p:cNvPr>
          <p:cNvSpPr/>
          <p:nvPr/>
        </p:nvSpPr>
        <p:spPr>
          <a:xfrm>
            <a:off x="6100051" y="2768703"/>
            <a:ext cx="2279038" cy="406387"/>
          </a:xfrm>
          <a:prstGeom prst="rect">
            <a:avLst/>
          </a:prstGeom>
          <a:solidFill>
            <a:srgbClr val="C00000"/>
          </a:solidFill>
          <a:ln w="762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下载核心期刊目录</a:t>
            </a:r>
          </a:p>
        </p:txBody>
      </p:sp>
      <p:sp>
        <p:nvSpPr>
          <p:cNvPr id="18" name="圆角矩形 14">
            <a:extLst>
              <a:ext uri="{FF2B5EF4-FFF2-40B4-BE49-F238E27FC236}">
                <a16:creationId xmlns:a16="http://schemas.microsoft.com/office/drawing/2014/main" id="{B4C55B86-2407-41E7-95A0-0156B69D763A}"/>
              </a:ext>
            </a:extLst>
          </p:cNvPr>
          <p:cNvSpPr/>
          <p:nvPr/>
        </p:nvSpPr>
        <p:spPr>
          <a:xfrm>
            <a:off x="5538334" y="3344132"/>
            <a:ext cx="3604853" cy="9949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9D3735CE-0FBD-4091-8CA3-EC93ED31DD45}"/>
              </a:ext>
            </a:extLst>
          </p:cNvPr>
          <p:cNvSpPr/>
          <p:nvPr/>
        </p:nvSpPr>
        <p:spPr>
          <a:xfrm>
            <a:off x="4781182" y="3323084"/>
            <a:ext cx="418877" cy="40638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92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BE4BB52-1230-4902-9AEE-0606C413C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74" y="1028700"/>
            <a:ext cx="5305063" cy="20445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34D248-0D11-442B-B828-9F9B86BCD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8" y="2120936"/>
            <a:ext cx="5593909" cy="32536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EC81B6-58B7-47B8-B13A-67B16F808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1"/>
          <a:stretch/>
        </p:blipFill>
        <p:spPr>
          <a:xfrm>
            <a:off x="6153874" y="3113420"/>
            <a:ext cx="5200891" cy="312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745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期刊分区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57</a:t>
            </a:fld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BF186C7-B4A3-40D1-9F4D-5DE4A069E482}"/>
              </a:ext>
            </a:extLst>
          </p:cNvPr>
          <p:cNvGrpSpPr/>
          <p:nvPr/>
        </p:nvGrpSpPr>
        <p:grpSpPr>
          <a:xfrm>
            <a:off x="96482" y="1558274"/>
            <a:ext cx="11631461" cy="5123131"/>
            <a:chOff x="239939" y="1447486"/>
            <a:chExt cx="11631461" cy="489616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8F18554-6026-40C8-88C8-8A1A992E0533}"/>
                </a:ext>
              </a:extLst>
            </p:cNvPr>
            <p:cNvGrpSpPr/>
            <p:nvPr/>
          </p:nvGrpSpPr>
          <p:grpSpPr>
            <a:xfrm>
              <a:off x="239939" y="1447486"/>
              <a:ext cx="11602128" cy="4896167"/>
              <a:chOff x="-101852" y="1405663"/>
              <a:chExt cx="11602128" cy="4896167"/>
            </a:xfrm>
          </p:grpSpPr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F9A0C123-5234-4BD6-B5AD-ECC77B2B053A}"/>
                  </a:ext>
                </a:extLst>
              </p:cNvPr>
              <p:cNvGrpSpPr/>
              <p:nvPr/>
            </p:nvGrpSpPr>
            <p:grpSpPr>
              <a:xfrm>
                <a:off x="2330234" y="1436904"/>
                <a:ext cx="7315002" cy="4835409"/>
                <a:chOff x="475194" y="1108665"/>
                <a:chExt cx="8891544" cy="5749334"/>
              </a:xfrm>
            </p:grpSpPr>
            <p:graphicFrame>
              <p:nvGraphicFramePr>
                <p:cNvPr id="32" name="图示 31">
                  <a:extLst>
                    <a:ext uri="{FF2B5EF4-FFF2-40B4-BE49-F238E27FC236}">
                      <a16:creationId xmlns:a16="http://schemas.microsoft.com/office/drawing/2014/main" id="{A8AC2FC5-E7B3-4B9B-9248-AED9C55D605B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707316332"/>
                    </p:ext>
                  </p:extLst>
                </p:nvPr>
              </p:nvGraphicFramePr>
              <p:xfrm>
                <a:off x="475194" y="1108665"/>
                <a:ext cx="8891544" cy="5749334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4" r:lo="rId5" r:qs="rId6" r:cs="rId7"/>
                </a:graphicData>
              </a:graphic>
            </p:graphicFrame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2CE68843-E4B9-402C-9E5D-4DF1E7B0CF4B}"/>
                    </a:ext>
                  </a:extLst>
                </p:cNvPr>
                <p:cNvSpPr txBox="1"/>
                <p:nvPr/>
              </p:nvSpPr>
              <p:spPr>
                <a:xfrm>
                  <a:off x="1533624" y="1531335"/>
                  <a:ext cx="2010923" cy="664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600" b="1" dirty="0"/>
                    <a:t>中科院期刊分区</a:t>
                  </a:r>
                  <a:endParaRPr lang="en-US" altLang="zh-CN" sz="1600" b="1" dirty="0"/>
                </a:p>
                <a:p>
                  <a:pPr algn="ctr"/>
                  <a:r>
                    <a:rPr lang="zh-CN" altLang="en-US" sz="1600" b="1" dirty="0"/>
                    <a:t>（</a:t>
                  </a:r>
                  <a:r>
                    <a:rPr lang="en-US" altLang="zh-CN" sz="1600" b="1" dirty="0"/>
                    <a:t>2023</a:t>
                  </a:r>
                  <a:r>
                    <a:rPr lang="zh-CN" altLang="en-US" sz="1600" b="1" dirty="0"/>
                    <a:t>）</a:t>
                  </a:r>
                </a:p>
              </p:txBody>
            </p: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C19B75D-223F-4C40-BC1A-896AD9B3178A}"/>
                    </a:ext>
                  </a:extLst>
                </p:cNvPr>
                <p:cNvSpPr txBox="1"/>
                <p:nvPr/>
              </p:nvSpPr>
              <p:spPr>
                <a:xfrm>
                  <a:off x="6404347" y="1654137"/>
                  <a:ext cx="2010923" cy="384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/>
                    <a:t>WOS-JCR</a:t>
                  </a:r>
                  <a:r>
                    <a:rPr lang="zh-CN" altLang="en-US" sz="1600" b="1" dirty="0"/>
                    <a:t>分区</a:t>
                  </a:r>
                </a:p>
              </p:txBody>
            </p:sp>
          </p:grp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BD8EA159-D6AC-4A9E-986C-3D52F649233F}"/>
                  </a:ext>
                </a:extLst>
              </p:cNvPr>
              <p:cNvSpPr/>
              <p:nvPr/>
            </p:nvSpPr>
            <p:spPr>
              <a:xfrm>
                <a:off x="-101852" y="1405663"/>
                <a:ext cx="2472693" cy="483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4BA03762-FB2D-4EED-B265-18E46A772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b="2393"/>
              <a:stretch>
                <a:fillRect/>
              </a:stretch>
            </p:blipFill>
            <p:spPr>
              <a:xfrm>
                <a:off x="-44275" y="3854609"/>
                <a:ext cx="2394023" cy="2207609"/>
              </a:xfrm>
              <a:custGeom>
                <a:avLst/>
                <a:gdLst>
                  <a:gd name="connsiteX0" fmla="*/ 1503442 w 3042168"/>
                  <a:gd name="connsiteY0" fmla="*/ 0 h 2653978"/>
                  <a:gd name="connsiteX1" fmla="*/ 1538727 w 3042168"/>
                  <a:gd name="connsiteY1" fmla="*/ 0 h 2653978"/>
                  <a:gd name="connsiteX2" fmla="*/ 3042168 w 3042168"/>
                  <a:gd name="connsiteY2" fmla="*/ 2582619 h 2653978"/>
                  <a:gd name="connsiteX3" fmla="*/ 3042168 w 3042168"/>
                  <a:gd name="connsiteY3" fmla="*/ 2653978 h 2653978"/>
                  <a:gd name="connsiteX4" fmla="*/ 0 w 3042168"/>
                  <a:gd name="connsiteY4" fmla="*/ 2653978 h 2653978"/>
                  <a:gd name="connsiteX5" fmla="*/ 0 w 3042168"/>
                  <a:gd name="connsiteY5" fmla="*/ 2582617 h 265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2168" h="2653978">
                    <a:moveTo>
                      <a:pt x="1503442" y="0"/>
                    </a:moveTo>
                    <a:lnTo>
                      <a:pt x="1538727" y="0"/>
                    </a:lnTo>
                    <a:lnTo>
                      <a:pt x="3042168" y="2582619"/>
                    </a:lnTo>
                    <a:lnTo>
                      <a:pt x="3042168" y="2653978"/>
                    </a:lnTo>
                    <a:lnTo>
                      <a:pt x="0" y="2653978"/>
                    </a:lnTo>
                    <a:lnTo>
                      <a:pt x="0" y="2582617"/>
                    </a:lnTo>
                    <a:close/>
                  </a:path>
                </a:pathLst>
              </a:custGeom>
            </p:spPr>
          </p:pic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D6D24040-A1FA-4F64-B044-18AE0FA53A4A}"/>
                  </a:ext>
                </a:extLst>
              </p:cNvPr>
              <p:cNvSpPr/>
              <p:nvPr/>
            </p:nvSpPr>
            <p:spPr>
              <a:xfrm>
                <a:off x="9645236" y="1467030"/>
                <a:ext cx="1855040" cy="483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81F4D0E-D555-4B99-B8F2-357E2A136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44151" y="3926253"/>
              <a:ext cx="1727249" cy="2220748"/>
            </a:xfrm>
            <a:prstGeom prst="rect">
              <a:avLst/>
            </a:prstGeom>
          </p:spPr>
        </p:pic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473C955C-C712-4A98-9ED9-49E966B21492}"/>
              </a:ext>
            </a:extLst>
          </p:cNvPr>
          <p:cNvSpPr txBox="1"/>
          <p:nvPr/>
        </p:nvSpPr>
        <p:spPr>
          <a:xfrm>
            <a:off x="486932" y="1125753"/>
            <a:ext cx="10850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800" dirty="0"/>
              <a:t>通过</a:t>
            </a:r>
            <a:r>
              <a:rPr lang="zh-CN" altLang="en-US" sz="1800" b="1" dirty="0"/>
              <a:t>期刊评价工具</a:t>
            </a:r>
            <a:r>
              <a:rPr lang="en-US" altLang="zh-CN" sz="1800" b="1" dirty="0"/>
              <a:t>Journal Citation Reports</a:t>
            </a:r>
            <a:r>
              <a:rPr lang="zh-CN" altLang="en-US" sz="1800" dirty="0"/>
              <a:t>（</a:t>
            </a:r>
            <a:r>
              <a:rPr lang="en-US" altLang="zh-CN" sz="1800" dirty="0"/>
              <a:t>JCR</a:t>
            </a:r>
            <a:r>
              <a:rPr lang="zh-CN" altLang="en-US" sz="1800" dirty="0"/>
              <a:t>）检索期刊影响因子（</a:t>
            </a:r>
            <a:r>
              <a:rPr lang="en-US" altLang="zh-CN" sz="1800" dirty="0"/>
              <a:t>Impact Factor</a:t>
            </a:r>
            <a:r>
              <a:rPr lang="zh-CN" altLang="en-US" sz="1800" dirty="0"/>
              <a:t>）和分区</a:t>
            </a:r>
            <a:endParaRPr lang="en-US" altLang="zh-CN" sz="1800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F8AC70FE-50AC-436D-9C5D-68FFD4FA4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644" y="2053378"/>
            <a:ext cx="2563292" cy="17736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27B119-E823-44AC-99C4-F019546980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2762" y="2053378"/>
            <a:ext cx="2496828" cy="1548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3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期刊分区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58</a:t>
            </a:fld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73C955C-C712-4A98-9ED9-49E966B21492}"/>
              </a:ext>
            </a:extLst>
          </p:cNvPr>
          <p:cNvSpPr txBox="1"/>
          <p:nvPr/>
        </p:nvSpPr>
        <p:spPr>
          <a:xfrm>
            <a:off x="486932" y="1125753"/>
            <a:ext cx="10850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800" dirty="0"/>
              <a:t>通过</a:t>
            </a:r>
            <a:r>
              <a:rPr lang="zh-CN" altLang="en-US" sz="1800" b="1" dirty="0"/>
              <a:t>期刊评价工具</a:t>
            </a:r>
            <a:r>
              <a:rPr lang="en-US" altLang="zh-CN" sz="1800" b="1" dirty="0"/>
              <a:t>Journal Citation Reports</a:t>
            </a:r>
            <a:r>
              <a:rPr lang="zh-CN" altLang="en-US" sz="1800" dirty="0"/>
              <a:t>（</a:t>
            </a:r>
            <a:r>
              <a:rPr lang="en-US" altLang="zh-CN" sz="1800" dirty="0"/>
              <a:t>JCR</a:t>
            </a:r>
            <a:r>
              <a:rPr lang="zh-CN" altLang="en-US" sz="1800" dirty="0"/>
              <a:t>）检索期刊影响因子（</a:t>
            </a:r>
            <a:r>
              <a:rPr lang="en-US" altLang="zh-CN" sz="1800" dirty="0"/>
              <a:t>Impact Factor</a:t>
            </a:r>
            <a:r>
              <a:rPr lang="zh-CN" altLang="en-US" sz="1800" dirty="0"/>
              <a:t>）和分区</a:t>
            </a:r>
            <a:endParaRPr lang="en-US" altLang="zh-CN" sz="18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41C5550-7521-4EF2-BFEF-F239DC4E1D94}"/>
              </a:ext>
            </a:extLst>
          </p:cNvPr>
          <p:cNvGrpSpPr/>
          <p:nvPr/>
        </p:nvGrpSpPr>
        <p:grpSpPr>
          <a:xfrm>
            <a:off x="832303" y="1725475"/>
            <a:ext cx="10024119" cy="4888778"/>
            <a:chOff x="984077" y="1213084"/>
            <a:chExt cx="10679758" cy="531953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7EFDC3E-05CF-448F-830E-FA37600A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077" y="1213084"/>
              <a:ext cx="10679758" cy="5319536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4CA9439-ED3C-43BB-8AA2-4B6F48A29DF2}"/>
                </a:ext>
              </a:extLst>
            </p:cNvPr>
            <p:cNvSpPr txBox="1"/>
            <p:nvPr/>
          </p:nvSpPr>
          <p:spPr>
            <a:xfrm>
              <a:off x="1544289" y="1451441"/>
              <a:ext cx="2750995" cy="401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4">
                      <a:lumMod val="50000"/>
                    </a:schemeClr>
                  </a:solidFill>
                </a:rPr>
                <a:t>影响因子保留三位小数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E49C435-5C6A-40E5-8018-0872970B45EE}"/>
                </a:ext>
              </a:extLst>
            </p:cNvPr>
            <p:cNvSpPr txBox="1"/>
            <p:nvPr/>
          </p:nvSpPr>
          <p:spPr>
            <a:xfrm>
              <a:off x="8513250" y="1451441"/>
              <a:ext cx="2563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4">
                      <a:lumMod val="50000"/>
                    </a:schemeClr>
                  </a:solidFill>
                </a:rPr>
                <a:t>影响因子保留</a:t>
              </a:r>
              <a:r>
                <a:rPr lang="en-US" altLang="zh-CN" b="1" dirty="0">
                  <a:solidFill>
                    <a:schemeClr val="accent4">
                      <a:lumMod val="50000"/>
                    </a:schemeClr>
                  </a:solidFill>
                </a:rPr>
                <a:t>1</a:t>
              </a:r>
              <a:r>
                <a:rPr lang="zh-CN" altLang="en-US" b="1" dirty="0">
                  <a:solidFill>
                    <a:schemeClr val="accent4">
                      <a:lumMod val="50000"/>
                    </a:schemeClr>
                  </a:solidFill>
                </a:rPr>
                <a:t>位小数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74363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期刊分区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59</a:t>
            </a:fld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73C955C-C712-4A98-9ED9-49E966B21492}"/>
              </a:ext>
            </a:extLst>
          </p:cNvPr>
          <p:cNvSpPr txBox="1"/>
          <p:nvPr/>
        </p:nvSpPr>
        <p:spPr>
          <a:xfrm>
            <a:off x="486932" y="1125753"/>
            <a:ext cx="10850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800" dirty="0"/>
              <a:t>通过</a:t>
            </a:r>
            <a:r>
              <a:rPr lang="zh-CN" altLang="en-US" sz="1800" b="1" dirty="0"/>
              <a:t>期刊评价工具</a:t>
            </a:r>
            <a:r>
              <a:rPr lang="en-US" altLang="zh-CN" sz="1800" b="1" dirty="0"/>
              <a:t>Journal Citation Reports</a:t>
            </a:r>
            <a:r>
              <a:rPr lang="zh-CN" altLang="en-US" sz="1800" dirty="0"/>
              <a:t>（</a:t>
            </a:r>
            <a:r>
              <a:rPr lang="en-US" altLang="zh-CN" sz="1800" dirty="0"/>
              <a:t>JCR</a:t>
            </a:r>
            <a:r>
              <a:rPr lang="zh-CN" altLang="en-US" sz="1800" dirty="0"/>
              <a:t>）检索期刊影响因子（</a:t>
            </a:r>
            <a:r>
              <a:rPr lang="en-US" altLang="zh-CN" sz="1800" dirty="0"/>
              <a:t>Impact Factor</a:t>
            </a:r>
            <a:r>
              <a:rPr lang="zh-CN" altLang="en-US" sz="1800" dirty="0"/>
              <a:t>）和分区</a:t>
            </a:r>
            <a:endParaRPr lang="en-US" altLang="zh-CN" sz="18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EF09F5B-7CDC-4F57-BB3C-1FA85B721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19"/>
          <a:stretch/>
        </p:blipFill>
        <p:spPr>
          <a:xfrm>
            <a:off x="307344" y="2277451"/>
            <a:ext cx="5687997" cy="268548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757EE89-D890-436E-8623-A916D0C61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128" y="2277450"/>
            <a:ext cx="5959282" cy="268548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81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2430C0-F904-45F0-BEA7-0137DD74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62BFC-7F94-4386-AE29-081F392E4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EB0B889-D305-46D1-AC5E-295F97EF21C8}"/>
              </a:ext>
            </a:extLst>
          </p:cNvPr>
          <p:cNvGrpSpPr/>
          <p:nvPr/>
        </p:nvGrpSpPr>
        <p:grpSpPr>
          <a:xfrm>
            <a:off x="0" y="-61231"/>
            <a:ext cx="8112007" cy="6858000"/>
            <a:chOff x="1735018" y="-122463"/>
            <a:chExt cx="8112007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5F35F78-27D4-49B5-A916-672CD474E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970"/>
            <a:stretch/>
          </p:blipFill>
          <p:spPr>
            <a:xfrm>
              <a:off x="1735018" y="-122463"/>
              <a:ext cx="8112007" cy="685800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713C7EE-4BBA-4B9F-9289-F2EBE49E1E25}"/>
                </a:ext>
              </a:extLst>
            </p:cNvPr>
            <p:cNvSpPr/>
            <p:nvPr/>
          </p:nvSpPr>
          <p:spPr>
            <a:xfrm>
              <a:off x="1900238" y="385763"/>
              <a:ext cx="1943100" cy="642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961AEAB-BD45-4EB1-870A-BB9A24AE2FBF}"/>
                </a:ext>
              </a:extLst>
            </p:cNvPr>
            <p:cNvSpPr/>
            <p:nvPr/>
          </p:nvSpPr>
          <p:spPr>
            <a:xfrm>
              <a:off x="1735018" y="5672137"/>
              <a:ext cx="3408481" cy="800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EC99B52-401C-4351-9C0E-9472707207B3}"/>
              </a:ext>
            </a:extLst>
          </p:cNvPr>
          <p:cNvCxnSpPr/>
          <p:nvPr/>
        </p:nvCxnSpPr>
        <p:spPr>
          <a:xfrm>
            <a:off x="5341257" y="6023429"/>
            <a:ext cx="2770750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96FC017B-5D5E-4FFF-9FC7-407EE48EBFDA}"/>
              </a:ext>
            </a:extLst>
          </p:cNvPr>
          <p:cNvCxnSpPr>
            <a:cxnSpLocks/>
          </p:cNvCxnSpPr>
          <p:nvPr/>
        </p:nvCxnSpPr>
        <p:spPr>
          <a:xfrm>
            <a:off x="6219371" y="2286000"/>
            <a:ext cx="1892636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7A4FC4C5-6097-4E73-A78B-9F4B59F05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4"/>
          <a:stretch/>
        </p:blipFill>
        <p:spPr>
          <a:xfrm>
            <a:off x="8112007" y="3999935"/>
            <a:ext cx="3866260" cy="2561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E39037-27B2-442D-85B3-D3528ED93C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7843" r="4107"/>
          <a:stretch/>
        </p:blipFill>
        <p:spPr>
          <a:xfrm>
            <a:off x="8133432" y="742859"/>
            <a:ext cx="3893348" cy="2400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D88B891E-846F-4870-AD00-93FA1DB80DDF}"/>
              </a:ext>
            </a:extLst>
          </p:cNvPr>
          <p:cNvSpPr/>
          <p:nvPr/>
        </p:nvSpPr>
        <p:spPr>
          <a:xfrm>
            <a:off x="5847581" y="1943175"/>
            <a:ext cx="538705" cy="534158"/>
          </a:xfrm>
          <a:prstGeom prst="star5">
            <a:avLst/>
          </a:prstGeom>
          <a:solidFill>
            <a:srgbClr val="FFFF00"/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星形: 五角 22">
            <a:extLst>
              <a:ext uri="{FF2B5EF4-FFF2-40B4-BE49-F238E27FC236}">
                <a16:creationId xmlns:a16="http://schemas.microsoft.com/office/drawing/2014/main" id="{9CF33731-843E-4C47-914F-9733FFDDF7BE}"/>
              </a:ext>
            </a:extLst>
          </p:cNvPr>
          <p:cNvSpPr/>
          <p:nvPr/>
        </p:nvSpPr>
        <p:spPr>
          <a:xfrm>
            <a:off x="4898683" y="5672137"/>
            <a:ext cx="538705" cy="534158"/>
          </a:xfrm>
          <a:prstGeom prst="star5">
            <a:avLst/>
          </a:prstGeom>
          <a:solidFill>
            <a:srgbClr val="FFFF00"/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7CF440D-E387-4706-8CE7-AA4A76A25090}"/>
              </a:ext>
            </a:extLst>
          </p:cNvPr>
          <p:cNvSpPr txBox="1"/>
          <p:nvPr/>
        </p:nvSpPr>
        <p:spPr>
          <a:xfrm>
            <a:off x="1774518" y="1287930"/>
            <a:ext cx="258534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3200" b="1" dirty="0">
                <a:ln/>
                <a:solidFill>
                  <a:schemeClr val="accent3"/>
                </a:solidFill>
              </a:rPr>
              <a:t>校园平面图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7757BE-AA5C-4BB9-9706-7F61DF8A2CA7}"/>
              </a:ext>
            </a:extLst>
          </p:cNvPr>
          <p:cNvSpPr txBox="1"/>
          <p:nvPr/>
        </p:nvSpPr>
        <p:spPr>
          <a:xfrm>
            <a:off x="8876736" y="285286"/>
            <a:ext cx="233680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000" b="1" dirty="0">
                <a:ln/>
                <a:solidFill>
                  <a:schemeClr val="accent4">
                    <a:lumMod val="50000"/>
                  </a:schemeClr>
                </a:solidFill>
              </a:rPr>
              <a:t>图书馆总馆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5472F0A-0DE8-4E75-9D8B-B28E5D915C4A}"/>
              </a:ext>
            </a:extLst>
          </p:cNvPr>
          <p:cNvSpPr txBox="1"/>
          <p:nvPr/>
        </p:nvSpPr>
        <p:spPr>
          <a:xfrm>
            <a:off x="8787705" y="3573795"/>
            <a:ext cx="233680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000" b="1" dirty="0">
                <a:ln/>
                <a:solidFill>
                  <a:schemeClr val="accent4">
                    <a:lumMod val="50000"/>
                  </a:schemeClr>
                </a:solidFill>
              </a:rPr>
              <a:t>文华苑分馆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661B0B5-9D60-4943-9829-8B62891D4AEE}"/>
              </a:ext>
            </a:extLst>
          </p:cNvPr>
          <p:cNvGrpSpPr/>
          <p:nvPr/>
        </p:nvGrpSpPr>
        <p:grpSpPr>
          <a:xfrm>
            <a:off x="96453" y="-16895"/>
            <a:ext cx="8035354" cy="6917235"/>
            <a:chOff x="138328" y="-25382"/>
            <a:chExt cx="8035354" cy="6917235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31312FD-D4C8-4574-8464-2DC9240564E1}"/>
                </a:ext>
              </a:extLst>
            </p:cNvPr>
            <p:cNvSpPr/>
            <p:nvPr/>
          </p:nvSpPr>
          <p:spPr>
            <a:xfrm>
              <a:off x="138328" y="-25382"/>
              <a:ext cx="8035354" cy="6917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6817AE0-2204-4D1A-ABA1-E7B8A6141B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51" b="18413"/>
            <a:stretch/>
          </p:blipFill>
          <p:spPr>
            <a:xfrm>
              <a:off x="3330425" y="775810"/>
              <a:ext cx="4730607" cy="6023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27" name="图片 26" descr="F:\1 借阅部工作记录\10 拓展性、专项性、项目性工作\1 专项性事务和公共事务\公共事务\弘文书院分馆建设\9ca6c3945acc47dafaecad52413d114.jpg">
            <a:extLst>
              <a:ext uri="{FF2B5EF4-FFF2-40B4-BE49-F238E27FC236}">
                <a16:creationId xmlns:a16="http://schemas.microsoft.com/office/drawing/2014/main" id="{0E326712-8BF0-4B1E-89E5-01D5A35B6C0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8" y="2176267"/>
            <a:ext cx="2960329" cy="2331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C70F026-3B9C-4893-945E-FE8545BCD926}"/>
              </a:ext>
            </a:extLst>
          </p:cNvPr>
          <p:cNvSpPr txBox="1"/>
          <p:nvPr/>
        </p:nvSpPr>
        <p:spPr>
          <a:xfrm>
            <a:off x="522791" y="4527667"/>
            <a:ext cx="233680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000" b="1" dirty="0">
                <a:ln/>
                <a:solidFill>
                  <a:schemeClr val="accent4">
                    <a:lumMod val="50000"/>
                  </a:schemeClr>
                </a:solidFill>
              </a:rPr>
              <a:t>弘文书院阅览室</a:t>
            </a:r>
            <a:endParaRPr lang="en-US" altLang="zh-CN" sz="2000" b="1" dirty="0">
              <a:ln/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altLang="zh-CN" sz="1200" dirty="0">
                <a:ln/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zh-CN" altLang="en-US" sz="1200" dirty="0">
                <a:ln/>
                <a:solidFill>
                  <a:schemeClr val="accent4">
                    <a:lumMod val="50000"/>
                  </a:schemeClr>
                </a:solidFill>
              </a:rPr>
              <a:t>海华苑</a:t>
            </a:r>
            <a:r>
              <a:rPr lang="en-US" altLang="zh-CN" sz="1200" dirty="0">
                <a:ln/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zh-CN" altLang="en-US" sz="1200" dirty="0">
                <a:ln/>
                <a:solidFill>
                  <a:schemeClr val="accent4">
                    <a:lumMod val="50000"/>
                  </a:schemeClr>
                </a:solidFill>
              </a:rPr>
              <a:t>栋</a:t>
            </a:r>
            <a:r>
              <a:rPr lang="en-US" altLang="zh-CN" sz="1200" dirty="0">
                <a:ln/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zh-CN" altLang="en-US" sz="1200" dirty="0">
                <a:ln/>
                <a:solidFill>
                  <a:schemeClr val="accent4">
                    <a:lumMod val="50000"/>
                  </a:schemeClr>
                </a:solidFill>
              </a:rPr>
              <a:t>层</a:t>
            </a:r>
            <a:r>
              <a:rPr lang="en-US" altLang="zh-CN" sz="1200" dirty="0">
                <a:ln/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zh-CN" altLang="en-US" sz="1200" dirty="0">
              <a:ln/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0" name="星形: 五角 29">
            <a:extLst>
              <a:ext uri="{FF2B5EF4-FFF2-40B4-BE49-F238E27FC236}">
                <a16:creationId xmlns:a16="http://schemas.microsoft.com/office/drawing/2014/main" id="{F7E3EA5B-EE8A-4473-BEFA-86D53DDE042B}"/>
              </a:ext>
            </a:extLst>
          </p:cNvPr>
          <p:cNvSpPr/>
          <p:nvPr/>
        </p:nvSpPr>
        <p:spPr>
          <a:xfrm>
            <a:off x="3006229" y="3039637"/>
            <a:ext cx="538705" cy="534158"/>
          </a:xfrm>
          <a:prstGeom prst="star5">
            <a:avLst/>
          </a:prstGeom>
          <a:solidFill>
            <a:srgbClr val="FFFF00"/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5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/>
      <p:bldP spid="26" grpId="0"/>
      <p:bldP spid="29" grpId="0"/>
      <p:bldP spid="3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0BD2CFD-6715-4C62-A0EB-C5999EA48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305" y="1341362"/>
            <a:ext cx="6511406" cy="4580849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60</a:t>
            </a:fld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06B775E-B27F-4FBA-8DA7-98E632FC8295}"/>
              </a:ext>
            </a:extLst>
          </p:cNvPr>
          <p:cNvSpPr/>
          <p:nvPr/>
        </p:nvSpPr>
        <p:spPr>
          <a:xfrm>
            <a:off x="8807737" y="5604383"/>
            <a:ext cx="1228047" cy="235975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73BBF6-9D85-494E-BC93-67FB6A250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" y="1343130"/>
            <a:ext cx="4471439" cy="4579081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024C5637-F1A1-486E-B9E1-2DBF094CD5D5}"/>
              </a:ext>
            </a:extLst>
          </p:cNvPr>
          <p:cNvSpPr/>
          <p:nvPr/>
        </p:nvSpPr>
        <p:spPr>
          <a:xfrm>
            <a:off x="864947" y="3377943"/>
            <a:ext cx="1362057" cy="306535"/>
          </a:xfrm>
          <a:prstGeom prst="rect">
            <a:avLst/>
          </a:prstGeom>
          <a:noFill/>
          <a:ln w="5715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15524F-7C14-4452-A030-CF53EF8F9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19" y="1195352"/>
            <a:ext cx="5090616" cy="4872867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7DBF72A-1809-4395-A305-B7E94EC25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810" y="1195352"/>
            <a:ext cx="6844474" cy="4872867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457F1994-67F9-4AE8-B9C0-D54FE02B8724}"/>
              </a:ext>
            </a:extLst>
          </p:cNvPr>
          <p:cNvSpPr/>
          <p:nvPr/>
        </p:nvSpPr>
        <p:spPr>
          <a:xfrm>
            <a:off x="2279207" y="5574883"/>
            <a:ext cx="823854" cy="235974"/>
          </a:xfrm>
          <a:prstGeom prst="rect">
            <a:avLst/>
          </a:prstGeom>
          <a:noFill/>
          <a:ln w="38100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7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4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8FF30D-1176-4507-8CA5-E1EA6F86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" y="1428155"/>
            <a:ext cx="10800586" cy="45373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E23BF2-4433-4717-A6FB-B43126469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824168"/>
            <a:ext cx="6051630" cy="574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6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4F58E5-3AAD-41BE-992C-9A11592C369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6" y="1130301"/>
            <a:ext cx="5240352" cy="2347892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C974DB-1008-46C6-A8B4-ABB7AF2C06E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69924" y="3536066"/>
            <a:ext cx="5240352" cy="2704397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DB3FE1-2733-4CE1-998F-4F9297138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04" y="1130301"/>
            <a:ext cx="5978311" cy="5110162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674E704-CF95-429F-8CED-612940D9F06D}"/>
              </a:ext>
            </a:extLst>
          </p:cNvPr>
          <p:cNvSpPr/>
          <p:nvPr/>
        </p:nvSpPr>
        <p:spPr>
          <a:xfrm>
            <a:off x="693073" y="4103419"/>
            <a:ext cx="840571" cy="2033856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7656648-8032-47F3-9921-B0813A95B520}"/>
              </a:ext>
            </a:extLst>
          </p:cNvPr>
          <p:cNvSpPr/>
          <p:nvPr/>
        </p:nvSpPr>
        <p:spPr>
          <a:xfrm>
            <a:off x="6241635" y="4953964"/>
            <a:ext cx="5831880" cy="1286499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55DF1B9-B492-48D9-BA5A-86C4543AA0B9}"/>
              </a:ext>
            </a:extLst>
          </p:cNvPr>
          <p:cNvSpPr/>
          <p:nvPr/>
        </p:nvSpPr>
        <p:spPr>
          <a:xfrm>
            <a:off x="10317422" y="1522071"/>
            <a:ext cx="1679737" cy="3032567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3FCB38A-7746-409B-AC8E-A6A886AEE2BC}"/>
              </a:ext>
            </a:extLst>
          </p:cNvPr>
          <p:cNvSpPr/>
          <p:nvPr/>
        </p:nvSpPr>
        <p:spPr>
          <a:xfrm>
            <a:off x="10104054" y="286213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47A832EC-338E-4657-BD4D-14555F5ACD0C}"/>
              </a:ext>
            </a:extLst>
          </p:cNvPr>
          <p:cNvSpPr/>
          <p:nvPr/>
        </p:nvSpPr>
        <p:spPr>
          <a:xfrm>
            <a:off x="9148687" y="4708264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8F708EC-B946-4B35-BD36-275F3616B869}"/>
              </a:ext>
            </a:extLst>
          </p:cNvPr>
          <p:cNvSpPr/>
          <p:nvPr/>
        </p:nvSpPr>
        <p:spPr>
          <a:xfrm>
            <a:off x="2890482" y="4654646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1A3826-5AD4-49A0-9DBF-67B21799EA1A}"/>
              </a:ext>
            </a:extLst>
          </p:cNvPr>
          <p:cNvSpPr/>
          <p:nvPr/>
        </p:nvSpPr>
        <p:spPr>
          <a:xfrm>
            <a:off x="2586943" y="4859329"/>
            <a:ext cx="787078" cy="187233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11D59FE-851F-42E5-86B2-3A9A7F9851F4}"/>
              </a:ext>
            </a:extLst>
          </p:cNvPr>
          <p:cNvSpPr/>
          <p:nvPr/>
        </p:nvSpPr>
        <p:spPr>
          <a:xfrm>
            <a:off x="1023358" y="3894483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5847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1589261-AF01-4C58-9C92-14F47DB2D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49596"/>
            <a:ext cx="6046806" cy="5393803"/>
          </a:xfrm>
          <a:prstGeom prst="rect">
            <a:avLst/>
          </a:prstGeom>
          <a:ln>
            <a:solidFill>
              <a:srgbClr val="21390B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1E26B3-1CC6-4DB9-8AFC-CBFC87C0A63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7034" y="2193403"/>
            <a:ext cx="5350738" cy="2394225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核心期刊查找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63</a:t>
            </a:fld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74E704-CF95-429F-8CED-612940D9F06D}"/>
              </a:ext>
            </a:extLst>
          </p:cNvPr>
          <p:cNvSpPr/>
          <p:nvPr/>
        </p:nvSpPr>
        <p:spPr>
          <a:xfrm>
            <a:off x="6096000" y="4019799"/>
            <a:ext cx="1213413" cy="1688605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7656648-8032-47F3-9921-B0813A95B520}"/>
              </a:ext>
            </a:extLst>
          </p:cNvPr>
          <p:cNvSpPr/>
          <p:nvPr/>
        </p:nvSpPr>
        <p:spPr>
          <a:xfrm>
            <a:off x="7425346" y="4479357"/>
            <a:ext cx="2818249" cy="266263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47A832EC-338E-4657-BD4D-14555F5ACD0C}"/>
              </a:ext>
            </a:extLst>
          </p:cNvPr>
          <p:cNvSpPr/>
          <p:nvPr/>
        </p:nvSpPr>
        <p:spPr>
          <a:xfrm>
            <a:off x="8660054" y="4238909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E8F708EC-B946-4B35-BD36-275F3616B869}"/>
              </a:ext>
            </a:extLst>
          </p:cNvPr>
          <p:cNvSpPr/>
          <p:nvPr/>
        </p:nvSpPr>
        <p:spPr>
          <a:xfrm>
            <a:off x="2487731" y="336819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1A3826-5AD4-49A0-9DBF-67B21799EA1A}"/>
              </a:ext>
            </a:extLst>
          </p:cNvPr>
          <p:cNvSpPr/>
          <p:nvPr/>
        </p:nvSpPr>
        <p:spPr>
          <a:xfrm>
            <a:off x="2327281" y="3602405"/>
            <a:ext cx="500901" cy="254085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11D59FE-851F-42E5-86B2-3A9A7F9851F4}"/>
              </a:ext>
            </a:extLst>
          </p:cNvPr>
          <p:cNvSpPr/>
          <p:nvPr/>
        </p:nvSpPr>
        <p:spPr>
          <a:xfrm>
            <a:off x="6612706" y="377935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323986E-8178-4D1B-A555-F7BC7EDB7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58" y="1149596"/>
            <a:ext cx="5854127" cy="5384771"/>
          </a:xfrm>
          <a:prstGeom prst="rect">
            <a:avLst/>
          </a:prstGeom>
          <a:ln>
            <a:solidFill>
              <a:srgbClr val="21390B"/>
            </a:solidFill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55DF1B9-B492-48D9-BA5A-86C4543AA0B9}"/>
              </a:ext>
            </a:extLst>
          </p:cNvPr>
          <p:cNvSpPr/>
          <p:nvPr/>
        </p:nvSpPr>
        <p:spPr>
          <a:xfrm>
            <a:off x="1352185" y="1566021"/>
            <a:ext cx="4695587" cy="693431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3FCB38A-7746-409B-AC8E-A6A886AEE2BC}"/>
              </a:ext>
            </a:extLst>
          </p:cNvPr>
          <p:cNvSpPr/>
          <p:nvPr/>
        </p:nvSpPr>
        <p:spPr>
          <a:xfrm>
            <a:off x="3282403" y="134105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8AFAB4E-9993-4D74-8F35-30E608DC2C93}"/>
              </a:ext>
            </a:extLst>
          </p:cNvPr>
          <p:cNvSpPr/>
          <p:nvPr/>
        </p:nvSpPr>
        <p:spPr>
          <a:xfrm>
            <a:off x="193646" y="3495265"/>
            <a:ext cx="3268758" cy="3048134"/>
          </a:xfrm>
          <a:prstGeom prst="rect">
            <a:avLst/>
          </a:prstGeom>
          <a:noFill/>
          <a:ln w="28575">
            <a:solidFill>
              <a:srgbClr val="B82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EBB6563-98CD-4FF4-95EC-4EB5BA3F65ED}"/>
              </a:ext>
            </a:extLst>
          </p:cNvPr>
          <p:cNvSpPr/>
          <p:nvPr/>
        </p:nvSpPr>
        <p:spPr>
          <a:xfrm>
            <a:off x="1648025" y="3243540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64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7" grpId="0" animBg="1"/>
      <p:bldP spid="2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66D438-AD30-48F4-8D68-B780CD0A6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" b="10654"/>
          <a:stretch/>
        </p:blipFill>
        <p:spPr>
          <a:xfrm>
            <a:off x="0" y="14994"/>
            <a:ext cx="12187823" cy="740592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BF0458E-318C-4AE5-A0EF-CDD26F997AD4}"/>
              </a:ext>
            </a:extLst>
          </p:cNvPr>
          <p:cNvSpPr/>
          <p:nvPr/>
        </p:nvSpPr>
        <p:spPr>
          <a:xfrm>
            <a:off x="-1" y="2119290"/>
            <a:ext cx="12187823" cy="2660524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4">
            <a:extLst>
              <a:ext uri="{FF2B5EF4-FFF2-40B4-BE49-F238E27FC236}">
                <a16:creationId xmlns:a16="http://schemas.microsoft.com/office/drawing/2014/main" id="{A02B7805-550F-4948-BF6A-9F724B5E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089" y="3001877"/>
            <a:ext cx="7133424" cy="895350"/>
          </a:xfrm>
        </p:spPr>
        <p:txBody>
          <a:bodyPr>
            <a:noAutofit/>
          </a:bodyPr>
          <a:lstStyle/>
          <a:p>
            <a:r>
              <a:rPr lang="zh-CN" altLang="en-US" sz="5400" dirty="0">
                <a:solidFill>
                  <a:srgbClr val="01412A"/>
                </a:solidFill>
              </a:rPr>
              <a:t>图书馆的规则和礼仪</a:t>
            </a:r>
          </a:p>
        </p:txBody>
      </p:sp>
      <p:sp>
        <p:nvSpPr>
          <p:cNvPr id="12" name="isḻïḋé">
            <a:extLst>
              <a:ext uri="{FF2B5EF4-FFF2-40B4-BE49-F238E27FC236}">
                <a16:creationId xmlns:a16="http://schemas.microsoft.com/office/drawing/2014/main" id="{FE3EA3E6-EF57-40F9-B502-68D65350156D}"/>
              </a:ext>
            </a:extLst>
          </p:cNvPr>
          <p:cNvSpPr/>
          <p:nvPr/>
        </p:nvSpPr>
        <p:spPr>
          <a:xfrm>
            <a:off x="2560320" y="2369552"/>
            <a:ext cx="2160000" cy="216000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noAutofit/>
          </a:bodyPr>
          <a:lstStyle/>
          <a:p>
            <a:pPr algn="ctr"/>
            <a:r>
              <a:rPr lang="en-US" altLang="zh-CN" sz="10000" b="1" dirty="0">
                <a:ln w="22225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+mj-ea"/>
                <a:ea typeface="+mj-ea"/>
              </a:rPr>
              <a:t>04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5647E09-E5A4-436E-BA35-EFCBC95B96D3}"/>
              </a:ext>
            </a:extLst>
          </p:cNvPr>
          <p:cNvCxnSpPr/>
          <p:nvPr/>
        </p:nvCxnSpPr>
        <p:spPr>
          <a:xfrm>
            <a:off x="4520936" y="2183674"/>
            <a:ext cx="0" cy="2490651"/>
          </a:xfrm>
          <a:prstGeom prst="line">
            <a:avLst/>
          </a:prstGeom>
          <a:ln w="12700">
            <a:solidFill>
              <a:srgbClr val="21390B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6624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图书馆的规则和礼仪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65</a:t>
            </a:fld>
            <a:endParaRPr lang="zh-CN" altLang="en-US"/>
          </a:p>
        </p:txBody>
      </p:sp>
      <p:pic>
        <p:nvPicPr>
          <p:cNvPr id="41" name="图形 40" descr="打印机">
            <a:extLst>
              <a:ext uri="{FF2B5EF4-FFF2-40B4-BE49-F238E27FC236}">
                <a16:creationId xmlns:a16="http://schemas.microsoft.com/office/drawing/2014/main" id="{E0892CFD-FB62-4C2B-8F6A-5488674F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672" y="3226059"/>
            <a:ext cx="729477" cy="729477"/>
          </a:xfrm>
          <a:prstGeom prst="rect">
            <a:avLst/>
          </a:prstGeom>
        </p:spPr>
      </p:pic>
      <p:pic>
        <p:nvPicPr>
          <p:cNvPr id="47" name="图形 46" descr="耳机">
            <a:extLst>
              <a:ext uri="{FF2B5EF4-FFF2-40B4-BE49-F238E27FC236}">
                <a16:creationId xmlns:a16="http://schemas.microsoft.com/office/drawing/2014/main" id="{D4C2B160-8B40-4BA6-BCDD-A66FE22A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499" y="3240440"/>
            <a:ext cx="914400" cy="914400"/>
          </a:xfrm>
          <a:prstGeom prst="rect">
            <a:avLst/>
          </a:prstGeom>
        </p:spPr>
      </p:pic>
      <p:pic>
        <p:nvPicPr>
          <p:cNvPr id="51" name="图形 50" descr="书籍">
            <a:extLst>
              <a:ext uri="{FF2B5EF4-FFF2-40B4-BE49-F238E27FC236}">
                <a16:creationId xmlns:a16="http://schemas.microsoft.com/office/drawing/2014/main" id="{C9C73999-B5B7-4A0C-BF02-0F5E0771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160" y="1817996"/>
            <a:ext cx="879905" cy="8799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FA88266-461E-4DE6-9798-59356B11AEC6}"/>
              </a:ext>
            </a:extLst>
          </p:cNvPr>
          <p:cNvSpPr txBox="1"/>
          <p:nvPr/>
        </p:nvSpPr>
        <p:spPr>
          <a:xfrm>
            <a:off x="2552218" y="1324082"/>
            <a:ext cx="6116854" cy="383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爱护</a:t>
            </a:r>
            <a:r>
              <a:rPr lang="zh-CN" altLang="en-US" sz="3600" b="1" dirty="0">
                <a:latin typeface="+mn-ea"/>
              </a:rPr>
              <a:t>图书</a:t>
            </a:r>
            <a:r>
              <a:rPr lang="zh-CN" altLang="en-US" sz="2000" b="1" dirty="0">
                <a:latin typeface="+mn-ea"/>
              </a:rPr>
              <a:t>，</a:t>
            </a:r>
            <a:r>
              <a:rPr lang="zh-CN" altLang="en-US" sz="4000" b="1" dirty="0">
                <a:solidFill>
                  <a:srgbClr val="672445"/>
                </a:solidFill>
                <a:latin typeface="+mn-ea"/>
              </a:rPr>
              <a:t> 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遵守</a:t>
            </a:r>
            <a:r>
              <a:rPr lang="zh-CN" altLang="en-US" sz="3600" b="1" dirty="0">
                <a:latin typeface="+mn-ea"/>
              </a:rPr>
              <a:t>借阅规则</a:t>
            </a:r>
            <a:endParaRPr lang="en-US" altLang="zh-CN" sz="3600" b="1" dirty="0">
              <a:latin typeface="+mn-ea"/>
            </a:endParaRPr>
          </a:p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zh-CN" altLang="en-US" sz="3600" b="1" dirty="0">
                <a:latin typeface="+mn-ea"/>
              </a:rPr>
              <a:t>行为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端庄</a:t>
            </a:r>
            <a:r>
              <a:rPr lang="zh-CN" altLang="en-US" sz="4000" b="1" dirty="0">
                <a:latin typeface="+mn-ea"/>
              </a:rPr>
              <a:t>、</a:t>
            </a:r>
            <a:r>
              <a:rPr lang="zh-CN" altLang="en-US" sz="3600" b="1" dirty="0">
                <a:latin typeface="+mn-ea"/>
              </a:rPr>
              <a:t>举止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文明</a:t>
            </a:r>
            <a:endParaRPr lang="en-US" altLang="zh-CN" sz="4000" b="1" dirty="0">
              <a:solidFill>
                <a:srgbClr val="F08A51"/>
              </a:solidFill>
              <a:latin typeface="+mn-ea"/>
            </a:endParaRPr>
          </a:p>
          <a:p>
            <a:pPr algn="ctr">
              <a:lnSpc>
                <a:spcPct val="135000"/>
              </a:lnSpc>
              <a:spcBef>
                <a:spcPct val="50000"/>
              </a:spcBef>
            </a:pPr>
            <a:r>
              <a:rPr lang="zh-CN" altLang="en-US" sz="3600" b="1" dirty="0">
                <a:latin typeface="+mn-ea"/>
              </a:rPr>
              <a:t>保持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安静</a:t>
            </a:r>
            <a:r>
              <a:rPr lang="zh-CN" altLang="en-US" sz="4000" b="1" dirty="0">
                <a:latin typeface="+mn-ea"/>
              </a:rPr>
              <a:t>、</a:t>
            </a:r>
            <a:r>
              <a:rPr lang="zh-CN" altLang="en-US" sz="3600" b="1" dirty="0">
                <a:latin typeface="+mn-ea"/>
              </a:rPr>
              <a:t>手机</a:t>
            </a:r>
            <a:r>
              <a:rPr lang="zh-CN" altLang="en-US" sz="4000" b="1" dirty="0">
                <a:solidFill>
                  <a:srgbClr val="F08A51"/>
                </a:solidFill>
                <a:latin typeface="+mn-ea"/>
              </a:rPr>
              <a:t>静音</a:t>
            </a:r>
            <a:endParaRPr lang="en-US" altLang="zh-CN" sz="4000" b="1" dirty="0">
              <a:solidFill>
                <a:srgbClr val="F08A51"/>
              </a:solidFill>
              <a:latin typeface="+mn-ea"/>
            </a:endParaRPr>
          </a:p>
          <a:p>
            <a:pPr algn="just">
              <a:lnSpc>
                <a:spcPct val="135000"/>
              </a:lnSpc>
              <a:spcBef>
                <a:spcPct val="50000"/>
              </a:spcBef>
            </a:pPr>
            <a:endParaRPr lang="zh-CN" altLang="en-US" sz="2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CC20F40-54C5-4B5C-8DDF-6025496C7926}"/>
              </a:ext>
            </a:extLst>
          </p:cNvPr>
          <p:cNvSpPr txBox="1"/>
          <p:nvPr/>
        </p:nvSpPr>
        <p:spPr>
          <a:xfrm>
            <a:off x="2289035" y="4919764"/>
            <a:ext cx="859615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zh-CN" altLang="en-US" sz="2400" b="1" dirty="0">
                <a:latin typeface="+mn-ea"/>
              </a:rPr>
              <a:t>阅览室内，阅毕图书请放书车上，不要放书架上</a:t>
            </a:r>
            <a:endParaRPr kumimoji="1" lang="en-US" altLang="zh-CN" sz="2400" b="1" dirty="0">
              <a:latin typeface="+mn-e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zh-CN" altLang="en-US" sz="2400" b="1" dirty="0">
                <a:latin typeface="+mn-ea"/>
              </a:rPr>
              <a:t>看管好自己的随身物品，尤其是贵重物品。请勿将手机、笔记本等电子设备（在无人看管的情况下）随意丢在一边充电 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537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9BE6877-C54E-446A-A409-DF53FB410C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97" y="1276936"/>
            <a:ext cx="5582844" cy="514074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C46C346-EB3D-434A-9663-98359937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图书馆的规则和礼仪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DE0CF3-63E6-48F8-96E4-ECB9F6BC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66591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66</a:t>
            </a:fld>
            <a:endParaRPr lang="zh-CN" altLang="en-US"/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3D0871FE-3646-45D9-AEC3-0551049FE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397" y="1900202"/>
            <a:ext cx="7558645" cy="38942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sym typeface="Wingdings 2"/>
              </a:rPr>
              <a:t>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图书馆禁带不能封口的饮料、零食和盒饭；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sym typeface="Wingdings 2"/>
              </a:rPr>
              <a:t>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图书馆内请勿大声喧哗；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sym typeface="Wingdings 2"/>
              </a:rPr>
              <a:t>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图书馆自习区禁止占座；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sym typeface="Wingdings 2"/>
              </a:rPr>
              <a:t>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图书馆内禁止吸烟；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V"/>
              <a:defRPr/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图书馆内禁止乱扔垃圾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!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Wingdings 2" panose="05020102010507070707" pitchFamily="18" charset="2"/>
              <a:buChar char="V"/>
              <a:defRPr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……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98942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B2EA4C-D9AF-460E-96BD-4CB408B9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95" y="284159"/>
            <a:ext cx="3942305" cy="7039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EAFEB2-1DD2-46E0-BB1F-1D8EF54A5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7" b="23683"/>
          <a:stretch/>
        </p:blipFill>
        <p:spPr>
          <a:xfrm>
            <a:off x="7491" y="0"/>
            <a:ext cx="12192000" cy="3429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C13570E-5AFE-40DD-ABF8-18E0412BC11A}"/>
              </a:ext>
            </a:extLst>
          </p:cNvPr>
          <p:cNvSpPr/>
          <p:nvPr/>
        </p:nvSpPr>
        <p:spPr>
          <a:xfrm>
            <a:off x="1276864" y="4136407"/>
            <a:ext cx="9575301" cy="14465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THANKS</a:t>
            </a:r>
            <a:r>
              <a:rPr lang="zh-CN" altLang="en-US" sz="88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！</a:t>
            </a:r>
            <a:endParaRPr lang="zh-CN" altLang="en-US" sz="3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DBD3C2E-E1E6-49EC-BAFD-92A98AD2A409}"/>
              </a:ext>
            </a:extLst>
          </p:cNvPr>
          <p:cNvSpPr/>
          <p:nvPr/>
        </p:nvSpPr>
        <p:spPr>
          <a:xfrm>
            <a:off x="234" y="2408663"/>
            <a:ext cx="12162504" cy="1020337"/>
          </a:xfrm>
          <a:prstGeom prst="rect">
            <a:avLst/>
          </a:prstGeom>
          <a:solidFill>
            <a:srgbClr val="1D5440">
              <a:alpha val="56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3">
            <a:extLst>
              <a:ext uri="{FF2B5EF4-FFF2-40B4-BE49-F238E27FC236}">
                <a16:creationId xmlns:a16="http://schemas.microsoft.com/office/drawing/2014/main" id="{E5A0DFB8-04B4-45C4-98B4-0BB259C088EC}"/>
              </a:ext>
            </a:extLst>
          </p:cNvPr>
          <p:cNvSpPr txBox="1">
            <a:spLocks/>
          </p:cNvSpPr>
          <p:nvPr/>
        </p:nvSpPr>
        <p:spPr>
          <a:xfrm>
            <a:off x="2517426" y="2228563"/>
            <a:ext cx="5977617" cy="1200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dirty="0">
                <a:solidFill>
                  <a:schemeClr val="bg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欢迎加入图书馆！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2110884-6CC0-41F5-990D-A1DD57508C1A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4" y="3775993"/>
            <a:ext cx="1892397" cy="1892397"/>
          </a:xfrm>
          <a:prstGeom prst="rect">
            <a:avLst/>
          </a:prstGeom>
          <a:noFill/>
          <a:ln>
            <a:solidFill>
              <a:srgbClr val="21390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1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69FF31D-3FD8-469A-8DCE-D9556B5C43F9}"/>
              </a:ext>
            </a:extLst>
          </p:cNvPr>
          <p:cNvSpPr/>
          <p:nvPr/>
        </p:nvSpPr>
        <p:spPr>
          <a:xfrm>
            <a:off x="4680747" y="1197829"/>
            <a:ext cx="2782709" cy="5660170"/>
          </a:xfrm>
          <a:prstGeom prst="rect">
            <a:avLst/>
          </a:prstGeom>
          <a:solidFill>
            <a:srgbClr val="FFC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2FA63F0B-66B0-4E91-966C-AFECA52F7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4"/>
          <a:stretch/>
        </p:blipFill>
        <p:spPr>
          <a:xfrm>
            <a:off x="7592472" y="1197829"/>
            <a:ext cx="3423280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文本框 8">
            <a:extLst>
              <a:ext uri="{FF2B5EF4-FFF2-40B4-BE49-F238E27FC236}">
                <a16:creationId xmlns:a16="http://schemas.microsoft.com/office/drawing/2014/main" id="{6AAD1E95-F954-4DFF-8AF7-F044C44C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364" y="1709130"/>
            <a:ext cx="21669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6600" b="1" dirty="0"/>
              <a:t>2</a:t>
            </a:r>
            <a:r>
              <a:rPr lang="zh-CN" altLang="en-US" dirty="0"/>
              <a:t>个馆舍</a:t>
            </a:r>
          </a:p>
        </p:txBody>
      </p:sp>
      <p:sp>
        <p:nvSpPr>
          <p:cNvPr id="55" name="文本框 9">
            <a:extLst>
              <a:ext uri="{FF2B5EF4-FFF2-40B4-BE49-F238E27FC236}">
                <a16:creationId xmlns:a16="http://schemas.microsoft.com/office/drawing/2014/main" id="{6840EF76-E150-4F8D-A9A0-900C14B13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419" y="3291583"/>
            <a:ext cx="28535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dirty="0"/>
              <a:t>3</a:t>
            </a:r>
            <a:r>
              <a:rPr lang="en-US" altLang="zh-CN" sz="6600" dirty="0"/>
              <a:t>.</a:t>
            </a:r>
            <a:r>
              <a:rPr lang="en-US" altLang="zh-CN" sz="2400" dirty="0"/>
              <a:t>3</a:t>
            </a:r>
            <a:r>
              <a:rPr lang="zh-CN" altLang="en-US" sz="2400" dirty="0"/>
              <a:t>万平方米</a:t>
            </a:r>
          </a:p>
        </p:txBody>
      </p:sp>
      <p:sp>
        <p:nvSpPr>
          <p:cNvPr id="56" name="文本框 9">
            <a:extLst>
              <a:ext uri="{FF2B5EF4-FFF2-40B4-BE49-F238E27FC236}">
                <a16:creationId xmlns:a16="http://schemas.microsoft.com/office/drawing/2014/main" id="{958673AF-FD27-4CF6-8EF2-CFFCF7D40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558" y="5246515"/>
            <a:ext cx="306854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/>
              <a:t>3500</a:t>
            </a:r>
            <a:r>
              <a:rPr lang="zh-CN" altLang="en-US" dirty="0"/>
              <a:t>座位</a:t>
            </a:r>
          </a:p>
        </p:txBody>
      </p:sp>
      <p:sp>
        <p:nvSpPr>
          <p:cNvPr id="58" name="文本框 9">
            <a:extLst>
              <a:ext uri="{FF2B5EF4-FFF2-40B4-BE49-F238E27FC236}">
                <a16:creationId xmlns:a16="http://schemas.microsoft.com/office/drawing/2014/main" id="{4F3157AF-1444-44C5-BF54-5454E4A2B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845" y="3291583"/>
            <a:ext cx="28535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400" dirty="0"/>
              <a:t>0</a:t>
            </a:r>
            <a:r>
              <a:rPr lang="en-US" altLang="zh-CN" sz="6600" dirty="0"/>
              <a:t>.</a:t>
            </a:r>
            <a:r>
              <a:rPr lang="en-US" altLang="zh-CN" sz="2400" dirty="0"/>
              <a:t>23</a:t>
            </a:r>
            <a:r>
              <a:rPr lang="zh-CN" altLang="en-US" sz="2400" dirty="0"/>
              <a:t>万平方米</a:t>
            </a:r>
          </a:p>
        </p:txBody>
      </p:sp>
      <p:sp>
        <p:nvSpPr>
          <p:cNvPr id="59" name="文本框 9">
            <a:extLst>
              <a:ext uri="{FF2B5EF4-FFF2-40B4-BE49-F238E27FC236}">
                <a16:creationId xmlns:a16="http://schemas.microsoft.com/office/drawing/2014/main" id="{DDE30904-7161-4D94-AC78-1355B54F6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065" y="3477190"/>
            <a:ext cx="285353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600" b="1" dirty="0"/>
              <a:t>3.</a:t>
            </a:r>
            <a:r>
              <a:rPr lang="en-US" altLang="zh-CN" dirty="0"/>
              <a:t>51</a:t>
            </a:r>
            <a:r>
              <a:rPr lang="zh-CN" altLang="en-US" dirty="0"/>
              <a:t>万平方米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FAFF62-54EF-4A38-8FF6-78AD019642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6"/>
          <a:stretch/>
        </p:blipFill>
        <p:spPr>
          <a:xfrm>
            <a:off x="843478" y="4399579"/>
            <a:ext cx="3423280" cy="210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C78444-1A08-443E-A2B0-8BB91B7037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846429" y="1196334"/>
            <a:ext cx="3615524" cy="243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372DCF-E7DD-423D-8389-4D5A0A6F8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66" y="4399579"/>
            <a:ext cx="3295586" cy="226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A8A05F0-659D-4025-8B3A-372251234E0D}"/>
              </a:ext>
            </a:extLst>
          </p:cNvPr>
          <p:cNvSpPr txBox="1"/>
          <p:nvPr/>
        </p:nvSpPr>
        <p:spPr>
          <a:xfrm>
            <a:off x="1386717" y="1375311"/>
            <a:ext cx="233680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2400" b="1" dirty="0">
                <a:ln/>
                <a:solidFill>
                  <a:schemeClr val="accent4">
                    <a:lumMod val="50000"/>
                  </a:schemeClr>
                </a:solidFill>
              </a:rPr>
              <a:t>图书馆总馆</a:t>
            </a:r>
          </a:p>
        </p:txBody>
      </p:sp>
    </p:spTree>
    <p:extLst>
      <p:ext uri="{BB962C8B-B14F-4D97-AF65-F5344CB8AC3E}">
        <p14:creationId xmlns:p14="http://schemas.microsoft.com/office/powerpoint/2010/main" val="199209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1C7E814-902B-43C8-82C5-C9C71CFD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8140"/>
            <a:ext cx="4785190" cy="33145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FBA1B5E-B205-4D0B-9235-D8E4E4C5D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4" y="1808140"/>
            <a:ext cx="5426075" cy="33145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743030A-CEAD-457A-BFF6-164582DF6ECB}"/>
              </a:ext>
            </a:extLst>
          </p:cNvPr>
          <p:cNvSpPr txBox="1"/>
          <p:nvPr/>
        </p:nvSpPr>
        <p:spPr>
          <a:xfrm>
            <a:off x="2871500" y="5122711"/>
            <a:ext cx="102292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16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理工楼群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357D16-870A-49DC-827F-9EC61F065EA9}"/>
              </a:ext>
            </a:extLst>
          </p:cNvPr>
          <p:cNvSpPr txBox="1"/>
          <p:nvPr/>
        </p:nvSpPr>
        <p:spPr>
          <a:xfrm>
            <a:off x="7626123" y="5122711"/>
            <a:ext cx="1724945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1600" b="1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图书馆和档案馆</a:t>
            </a:r>
          </a:p>
        </p:txBody>
      </p:sp>
    </p:spTree>
    <p:extLst>
      <p:ext uri="{BB962C8B-B14F-4D97-AF65-F5344CB8AC3E}">
        <p14:creationId xmlns:p14="http://schemas.microsoft.com/office/powerpoint/2010/main" val="29415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87ABDF-6F70-4C02-B755-71427281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42" y="1571105"/>
            <a:ext cx="7531095" cy="423624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图书馆的馆藏与布局</a:t>
            </a:r>
            <a:r>
              <a:rPr lang="en-US" altLang="zh-CN" dirty="0"/>
              <a:t>—</a:t>
            </a:r>
            <a:r>
              <a:rPr lang="zh-CN" altLang="en-US" dirty="0"/>
              <a:t>总馆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3F2BD7-6E49-41DC-B7F7-C17AA811C6BF}"/>
              </a:ext>
            </a:extLst>
          </p:cNvPr>
          <p:cNvSpPr/>
          <p:nvPr/>
        </p:nvSpPr>
        <p:spPr>
          <a:xfrm>
            <a:off x="711802" y="1130300"/>
            <a:ext cx="10850563" cy="406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000" b="1" dirty="0">
                <a:ln/>
                <a:solidFill>
                  <a:schemeClr val="accent4">
                    <a:lumMod val="50000"/>
                  </a:schemeClr>
                </a:solidFill>
              </a:rPr>
              <a:t>面朝宽阔的百年纪念广场，背倚青山，侧拥碧水，周边绿树成荫，环境优美</a:t>
            </a:r>
            <a:endParaRPr lang="en-US" altLang="zh-CN" sz="2000" b="1" dirty="0">
              <a:ln/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5F92B1-0F7B-4FC1-9569-9462074234B4}"/>
              </a:ext>
            </a:extLst>
          </p:cNvPr>
          <p:cNvSpPr/>
          <p:nvPr/>
        </p:nvSpPr>
        <p:spPr>
          <a:xfrm>
            <a:off x="3498257" y="3101224"/>
            <a:ext cx="1198434" cy="905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C05FB39-13A1-4075-8CC2-26BD5236604A}"/>
              </a:ext>
            </a:extLst>
          </p:cNvPr>
          <p:cNvGrpSpPr/>
          <p:nvPr/>
        </p:nvGrpSpPr>
        <p:grpSpPr>
          <a:xfrm>
            <a:off x="7294090" y="2038185"/>
            <a:ext cx="1992150" cy="1497363"/>
            <a:chOff x="7294090" y="2038185"/>
            <a:chExt cx="1992150" cy="1497363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36741D3-F2AF-432D-B864-ABD0EA040ADA}"/>
                </a:ext>
              </a:extLst>
            </p:cNvPr>
            <p:cNvSpPr txBox="1">
              <a:spLocks/>
            </p:cNvSpPr>
            <p:nvPr/>
          </p:nvSpPr>
          <p:spPr>
            <a:xfrm>
              <a:off x="7294090" y="2673774"/>
              <a:ext cx="199215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F08A51"/>
                  </a:solidFill>
                  <a:latin typeface="+mn-ea"/>
                </a:rPr>
                <a:t>190</a:t>
              </a:r>
              <a:r>
                <a:rPr lang="en-US" altLang="zh-CN" sz="3200" b="1" baseline="30000" dirty="0">
                  <a:solidFill>
                    <a:srgbClr val="F08A51"/>
                  </a:solidFill>
                  <a:latin typeface="+mn-ea"/>
                </a:rPr>
                <a:t>+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万册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纸质图书</a:t>
              </a:r>
            </a:p>
          </p:txBody>
        </p:sp>
        <p:sp>
          <p:nvSpPr>
            <p:cNvPr id="18" name="books-stack-from-top-view_40529">
              <a:extLst>
                <a:ext uri="{FF2B5EF4-FFF2-40B4-BE49-F238E27FC236}">
                  <a16:creationId xmlns:a16="http://schemas.microsoft.com/office/drawing/2014/main" id="{5BAFFE01-A985-4011-A3B1-055BA8524E6B}"/>
                </a:ext>
              </a:extLst>
            </p:cNvPr>
            <p:cNvSpPr/>
            <p:nvPr/>
          </p:nvSpPr>
          <p:spPr>
            <a:xfrm>
              <a:off x="7985323" y="2038185"/>
              <a:ext cx="609685" cy="599489"/>
            </a:xfrm>
            <a:custGeom>
              <a:avLst/>
              <a:gdLst>
                <a:gd name="connsiteX0" fmla="*/ 95193 w 607639"/>
                <a:gd name="connsiteY0" fmla="*/ 522749 h 597478"/>
                <a:gd name="connsiteX1" fmla="*/ 579201 w 607639"/>
                <a:gd name="connsiteY1" fmla="*/ 522749 h 597478"/>
                <a:gd name="connsiteX2" fmla="*/ 579201 w 607639"/>
                <a:gd name="connsiteY2" fmla="*/ 534039 h 597478"/>
                <a:gd name="connsiteX3" fmla="*/ 95193 w 607639"/>
                <a:gd name="connsiteY3" fmla="*/ 534039 h 597478"/>
                <a:gd name="connsiteX4" fmla="*/ 95193 w 607639"/>
                <a:gd name="connsiteY4" fmla="*/ 489372 h 597478"/>
                <a:gd name="connsiteX5" fmla="*/ 579201 w 607639"/>
                <a:gd name="connsiteY5" fmla="*/ 489372 h 597478"/>
                <a:gd name="connsiteX6" fmla="*/ 579201 w 607639"/>
                <a:gd name="connsiteY6" fmla="*/ 500662 h 597478"/>
                <a:gd name="connsiteX7" fmla="*/ 95193 w 607639"/>
                <a:gd name="connsiteY7" fmla="*/ 500662 h 597478"/>
                <a:gd name="connsiteX8" fmla="*/ 95193 w 607639"/>
                <a:gd name="connsiteY8" fmla="*/ 457829 h 597478"/>
                <a:gd name="connsiteX9" fmla="*/ 579201 w 607639"/>
                <a:gd name="connsiteY9" fmla="*/ 457829 h 597478"/>
                <a:gd name="connsiteX10" fmla="*/ 579201 w 607639"/>
                <a:gd name="connsiteY10" fmla="*/ 469190 h 597478"/>
                <a:gd name="connsiteX11" fmla="*/ 95193 w 607639"/>
                <a:gd name="connsiteY11" fmla="*/ 469190 h 597478"/>
                <a:gd name="connsiteX12" fmla="*/ 100593 w 607639"/>
                <a:gd name="connsiteY12" fmla="*/ 394532 h 597478"/>
                <a:gd name="connsiteX13" fmla="*/ 112266 w 607639"/>
                <a:gd name="connsiteY13" fmla="*/ 394627 h 597478"/>
                <a:gd name="connsiteX14" fmla="*/ 122325 w 607639"/>
                <a:gd name="connsiteY14" fmla="*/ 394722 h 597478"/>
                <a:gd name="connsiteX15" fmla="*/ 607639 w 607639"/>
                <a:gd name="connsiteY15" fmla="*/ 394722 h 597478"/>
                <a:gd name="connsiteX16" fmla="*/ 607639 w 607639"/>
                <a:gd name="connsiteY16" fmla="*/ 440010 h 597478"/>
                <a:gd name="connsiteX17" fmla="*/ 122325 w 607639"/>
                <a:gd name="connsiteY17" fmla="*/ 440010 h 597478"/>
                <a:gd name="connsiteX18" fmla="*/ 111506 w 607639"/>
                <a:gd name="connsiteY18" fmla="*/ 439916 h 597478"/>
                <a:gd name="connsiteX19" fmla="*/ 100593 w 607639"/>
                <a:gd name="connsiteY19" fmla="*/ 439821 h 597478"/>
                <a:gd name="connsiteX20" fmla="*/ 45362 w 607639"/>
                <a:gd name="connsiteY20" fmla="*/ 496100 h 597478"/>
                <a:gd name="connsiteX21" fmla="*/ 123559 w 607639"/>
                <a:gd name="connsiteY21" fmla="*/ 552095 h 597478"/>
                <a:gd name="connsiteX22" fmla="*/ 607639 w 607639"/>
                <a:gd name="connsiteY22" fmla="*/ 552095 h 597478"/>
                <a:gd name="connsiteX23" fmla="*/ 607639 w 607639"/>
                <a:gd name="connsiteY23" fmla="*/ 597383 h 597478"/>
                <a:gd name="connsiteX24" fmla="*/ 123559 w 607639"/>
                <a:gd name="connsiteY24" fmla="*/ 597478 h 597478"/>
                <a:gd name="connsiteX25" fmla="*/ 0 w 607639"/>
                <a:gd name="connsiteY25" fmla="*/ 496100 h 597478"/>
                <a:gd name="connsiteX26" fmla="*/ 100593 w 607639"/>
                <a:gd name="connsiteY26" fmla="*/ 394532 h 597478"/>
                <a:gd name="connsiteX27" fmla="*/ 77340 w 607639"/>
                <a:gd name="connsiteY27" fmla="*/ 296869 h 597478"/>
                <a:gd name="connsiteX28" fmla="*/ 511035 w 607639"/>
                <a:gd name="connsiteY28" fmla="*/ 296869 h 597478"/>
                <a:gd name="connsiteX29" fmla="*/ 511035 w 607639"/>
                <a:gd name="connsiteY29" fmla="*/ 308159 h 597478"/>
                <a:gd name="connsiteX30" fmla="*/ 77340 w 607639"/>
                <a:gd name="connsiteY30" fmla="*/ 308159 h 597478"/>
                <a:gd name="connsiteX31" fmla="*/ 77340 w 607639"/>
                <a:gd name="connsiteY31" fmla="*/ 268643 h 597478"/>
                <a:gd name="connsiteX32" fmla="*/ 511035 w 607639"/>
                <a:gd name="connsiteY32" fmla="*/ 268643 h 597478"/>
                <a:gd name="connsiteX33" fmla="*/ 511035 w 607639"/>
                <a:gd name="connsiteY33" fmla="*/ 280004 h 597478"/>
                <a:gd name="connsiteX34" fmla="*/ 77340 w 607639"/>
                <a:gd name="connsiteY34" fmla="*/ 280004 h 597478"/>
                <a:gd name="connsiteX35" fmla="*/ 77340 w 607639"/>
                <a:gd name="connsiteY35" fmla="*/ 238794 h 597478"/>
                <a:gd name="connsiteX36" fmla="*/ 511035 w 607639"/>
                <a:gd name="connsiteY36" fmla="*/ 238794 h 597478"/>
                <a:gd name="connsiteX37" fmla="*/ 511035 w 607639"/>
                <a:gd name="connsiteY37" fmla="*/ 250014 h 597478"/>
                <a:gd name="connsiteX38" fmla="*/ 77340 w 607639"/>
                <a:gd name="connsiteY38" fmla="*/ 250014 h 597478"/>
                <a:gd name="connsiteX39" fmla="*/ 485606 w 607639"/>
                <a:gd name="connsiteY39" fmla="*/ 182482 h 597478"/>
                <a:gd name="connsiteX40" fmla="*/ 596348 w 607639"/>
                <a:gd name="connsiteY40" fmla="*/ 273346 h 597478"/>
                <a:gd name="connsiteX41" fmla="*/ 506198 w 607639"/>
                <a:gd name="connsiteY41" fmla="*/ 364400 h 597478"/>
                <a:gd name="connsiteX42" fmla="*/ 495759 w 607639"/>
                <a:gd name="connsiteY42" fmla="*/ 364211 h 597478"/>
                <a:gd name="connsiteX43" fmla="*/ 486744 w 607639"/>
                <a:gd name="connsiteY43" fmla="*/ 364116 h 597478"/>
                <a:gd name="connsiteX44" fmla="*/ 51936 w 607639"/>
                <a:gd name="connsiteY44" fmla="*/ 364116 h 597478"/>
                <a:gd name="connsiteX45" fmla="*/ 51936 w 607639"/>
                <a:gd name="connsiteY45" fmla="*/ 323563 h 597478"/>
                <a:gd name="connsiteX46" fmla="*/ 486744 w 607639"/>
                <a:gd name="connsiteY46" fmla="*/ 323563 h 597478"/>
                <a:gd name="connsiteX47" fmla="*/ 496424 w 607639"/>
                <a:gd name="connsiteY47" fmla="*/ 323658 h 597478"/>
                <a:gd name="connsiteX48" fmla="*/ 506198 w 607639"/>
                <a:gd name="connsiteY48" fmla="*/ 323753 h 597478"/>
                <a:gd name="connsiteX49" fmla="*/ 555638 w 607639"/>
                <a:gd name="connsiteY49" fmla="*/ 273346 h 597478"/>
                <a:gd name="connsiteX50" fmla="*/ 485606 w 607639"/>
                <a:gd name="connsiteY50" fmla="*/ 223129 h 597478"/>
                <a:gd name="connsiteX51" fmla="*/ 51936 w 607639"/>
                <a:gd name="connsiteY51" fmla="*/ 223129 h 597478"/>
                <a:gd name="connsiteX52" fmla="*/ 51936 w 607639"/>
                <a:gd name="connsiteY52" fmla="*/ 182576 h 597478"/>
                <a:gd name="connsiteX53" fmla="*/ 123490 w 607639"/>
                <a:gd name="connsiteY53" fmla="*/ 95052 h 597478"/>
                <a:gd name="connsiteX54" fmla="*/ 487819 w 607639"/>
                <a:gd name="connsiteY54" fmla="*/ 95052 h 597478"/>
                <a:gd name="connsiteX55" fmla="*/ 487819 w 607639"/>
                <a:gd name="connsiteY55" fmla="*/ 106413 h 597478"/>
                <a:gd name="connsiteX56" fmla="*/ 123490 w 607639"/>
                <a:gd name="connsiteY56" fmla="*/ 106413 h 597478"/>
                <a:gd name="connsiteX57" fmla="*/ 123490 w 607639"/>
                <a:gd name="connsiteY57" fmla="*/ 69930 h 597478"/>
                <a:gd name="connsiteX58" fmla="*/ 487819 w 607639"/>
                <a:gd name="connsiteY58" fmla="*/ 69930 h 597478"/>
                <a:gd name="connsiteX59" fmla="*/ 487819 w 607639"/>
                <a:gd name="connsiteY59" fmla="*/ 81291 h 597478"/>
                <a:gd name="connsiteX60" fmla="*/ 123490 w 607639"/>
                <a:gd name="connsiteY60" fmla="*/ 81291 h 597478"/>
                <a:gd name="connsiteX61" fmla="*/ 123490 w 607639"/>
                <a:gd name="connsiteY61" fmla="*/ 46220 h 597478"/>
                <a:gd name="connsiteX62" fmla="*/ 487819 w 607639"/>
                <a:gd name="connsiteY62" fmla="*/ 46220 h 597478"/>
                <a:gd name="connsiteX63" fmla="*/ 487819 w 607639"/>
                <a:gd name="connsiteY63" fmla="*/ 57581 h 597478"/>
                <a:gd name="connsiteX64" fmla="*/ 123490 w 607639"/>
                <a:gd name="connsiteY64" fmla="*/ 57581 h 597478"/>
                <a:gd name="connsiteX65" fmla="*/ 127656 w 607639"/>
                <a:gd name="connsiteY65" fmla="*/ 0 h 597478"/>
                <a:gd name="connsiteX66" fmla="*/ 136386 w 607639"/>
                <a:gd name="connsiteY66" fmla="*/ 94 h 597478"/>
                <a:gd name="connsiteX67" fmla="*/ 143977 w 607639"/>
                <a:gd name="connsiteY67" fmla="*/ 189 h 597478"/>
                <a:gd name="connsiteX68" fmla="*/ 509200 w 607639"/>
                <a:gd name="connsiteY68" fmla="*/ 189 h 597478"/>
                <a:gd name="connsiteX69" fmla="*/ 509200 w 607639"/>
                <a:gd name="connsiteY69" fmla="*/ 34292 h 597478"/>
                <a:gd name="connsiteX70" fmla="*/ 143977 w 607639"/>
                <a:gd name="connsiteY70" fmla="*/ 34292 h 597478"/>
                <a:gd name="connsiteX71" fmla="*/ 135817 w 607639"/>
                <a:gd name="connsiteY71" fmla="*/ 34197 h 597478"/>
                <a:gd name="connsiteX72" fmla="*/ 127656 w 607639"/>
                <a:gd name="connsiteY72" fmla="*/ 34102 h 597478"/>
                <a:gd name="connsiteX73" fmla="*/ 86096 w 607639"/>
                <a:gd name="connsiteY73" fmla="*/ 76446 h 597478"/>
                <a:gd name="connsiteX74" fmla="*/ 144926 w 607639"/>
                <a:gd name="connsiteY74" fmla="*/ 118601 h 597478"/>
                <a:gd name="connsiteX75" fmla="*/ 509200 w 607639"/>
                <a:gd name="connsiteY75" fmla="*/ 118506 h 597478"/>
                <a:gd name="connsiteX76" fmla="*/ 509200 w 607639"/>
                <a:gd name="connsiteY76" fmla="*/ 152609 h 597478"/>
                <a:gd name="connsiteX77" fmla="*/ 144926 w 607639"/>
                <a:gd name="connsiteY77" fmla="*/ 152704 h 597478"/>
                <a:gd name="connsiteX78" fmla="*/ 51936 w 607639"/>
                <a:gd name="connsiteY78" fmla="*/ 76446 h 597478"/>
                <a:gd name="connsiteX79" fmla="*/ 127656 w 607639"/>
                <a:gd name="connsiteY79" fmla="*/ 0 h 59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607639" h="597478">
                  <a:moveTo>
                    <a:pt x="95193" y="522749"/>
                  </a:moveTo>
                  <a:lnTo>
                    <a:pt x="579201" y="522749"/>
                  </a:lnTo>
                  <a:lnTo>
                    <a:pt x="579201" y="534039"/>
                  </a:lnTo>
                  <a:lnTo>
                    <a:pt x="95193" y="534039"/>
                  </a:lnTo>
                  <a:close/>
                  <a:moveTo>
                    <a:pt x="95193" y="489372"/>
                  </a:moveTo>
                  <a:lnTo>
                    <a:pt x="579201" y="489372"/>
                  </a:lnTo>
                  <a:lnTo>
                    <a:pt x="579201" y="500662"/>
                  </a:lnTo>
                  <a:lnTo>
                    <a:pt x="95193" y="500662"/>
                  </a:lnTo>
                  <a:close/>
                  <a:moveTo>
                    <a:pt x="95193" y="457829"/>
                  </a:moveTo>
                  <a:lnTo>
                    <a:pt x="579201" y="457829"/>
                  </a:lnTo>
                  <a:lnTo>
                    <a:pt x="579201" y="469190"/>
                  </a:lnTo>
                  <a:lnTo>
                    <a:pt x="95193" y="469190"/>
                  </a:lnTo>
                  <a:close/>
                  <a:moveTo>
                    <a:pt x="100593" y="394532"/>
                  </a:moveTo>
                  <a:cubicBezTo>
                    <a:pt x="104579" y="394532"/>
                    <a:pt x="108470" y="394532"/>
                    <a:pt x="112266" y="394627"/>
                  </a:cubicBezTo>
                  <a:cubicBezTo>
                    <a:pt x="115682" y="394722"/>
                    <a:pt x="119003" y="394722"/>
                    <a:pt x="122325" y="394722"/>
                  </a:cubicBezTo>
                  <a:lnTo>
                    <a:pt x="607639" y="394722"/>
                  </a:lnTo>
                  <a:lnTo>
                    <a:pt x="607639" y="440010"/>
                  </a:lnTo>
                  <a:lnTo>
                    <a:pt x="122325" y="440010"/>
                  </a:lnTo>
                  <a:cubicBezTo>
                    <a:pt x="118814" y="440010"/>
                    <a:pt x="115208" y="440010"/>
                    <a:pt x="111506" y="439916"/>
                  </a:cubicBezTo>
                  <a:cubicBezTo>
                    <a:pt x="107900" y="439916"/>
                    <a:pt x="104294" y="439821"/>
                    <a:pt x="100593" y="439821"/>
                  </a:cubicBezTo>
                  <a:cubicBezTo>
                    <a:pt x="66240" y="439821"/>
                    <a:pt x="45362" y="443611"/>
                    <a:pt x="45362" y="496100"/>
                  </a:cubicBezTo>
                  <a:cubicBezTo>
                    <a:pt x="45362" y="536936"/>
                    <a:pt x="66524" y="552095"/>
                    <a:pt x="123559" y="552095"/>
                  </a:cubicBezTo>
                  <a:lnTo>
                    <a:pt x="607639" y="552095"/>
                  </a:lnTo>
                  <a:lnTo>
                    <a:pt x="607639" y="597383"/>
                  </a:lnTo>
                  <a:lnTo>
                    <a:pt x="123559" y="597478"/>
                  </a:lnTo>
                  <a:cubicBezTo>
                    <a:pt x="41566" y="597478"/>
                    <a:pt x="0" y="563370"/>
                    <a:pt x="0" y="496100"/>
                  </a:cubicBezTo>
                  <a:cubicBezTo>
                    <a:pt x="0" y="394532"/>
                    <a:pt x="73072" y="394532"/>
                    <a:pt x="100593" y="394532"/>
                  </a:cubicBezTo>
                  <a:close/>
                  <a:moveTo>
                    <a:pt x="77340" y="296869"/>
                  </a:moveTo>
                  <a:lnTo>
                    <a:pt x="511035" y="296869"/>
                  </a:lnTo>
                  <a:lnTo>
                    <a:pt x="511035" y="308159"/>
                  </a:lnTo>
                  <a:lnTo>
                    <a:pt x="77340" y="308159"/>
                  </a:lnTo>
                  <a:close/>
                  <a:moveTo>
                    <a:pt x="77340" y="268643"/>
                  </a:moveTo>
                  <a:lnTo>
                    <a:pt x="511035" y="268643"/>
                  </a:lnTo>
                  <a:lnTo>
                    <a:pt x="511035" y="280004"/>
                  </a:lnTo>
                  <a:lnTo>
                    <a:pt x="77340" y="280004"/>
                  </a:lnTo>
                  <a:close/>
                  <a:moveTo>
                    <a:pt x="77340" y="238794"/>
                  </a:moveTo>
                  <a:lnTo>
                    <a:pt x="511035" y="238794"/>
                  </a:lnTo>
                  <a:lnTo>
                    <a:pt x="511035" y="250014"/>
                  </a:lnTo>
                  <a:lnTo>
                    <a:pt x="77340" y="250014"/>
                  </a:lnTo>
                  <a:close/>
                  <a:moveTo>
                    <a:pt x="485606" y="182482"/>
                  </a:moveTo>
                  <a:cubicBezTo>
                    <a:pt x="559054" y="182482"/>
                    <a:pt x="596348" y="213086"/>
                    <a:pt x="596348" y="273346"/>
                  </a:cubicBezTo>
                  <a:cubicBezTo>
                    <a:pt x="596348" y="364400"/>
                    <a:pt x="530871" y="364400"/>
                    <a:pt x="506198" y="364400"/>
                  </a:cubicBezTo>
                  <a:cubicBezTo>
                    <a:pt x="502687" y="364400"/>
                    <a:pt x="499176" y="364305"/>
                    <a:pt x="495759" y="364211"/>
                  </a:cubicBezTo>
                  <a:cubicBezTo>
                    <a:pt x="492628" y="364211"/>
                    <a:pt x="489686" y="364116"/>
                    <a:pt x="486744" y="364116"/>
                  </a:cubicBezTo>
                  <a:lnTo>
                    <a:pt x="51936" y="364116"/>
                  </a:lnTo>
                  <a:lnTo>
                    <a:pt x="51936" y="323563"/>
                  </a:lnTo>
                  <a:lnTo>
                    <a:pt x="486744" y="323563"/>
                  </a:lnTo>
                  <a:cubicBezTo>
                    <a:pt x="489876" y="323563"/>
                    <a:pt x="493102" y="323563"/>
                    <a:pt x="496424" y="323658"/>
                  </a:cubicBezTo>
                  <a:cubicBezTo>
                    <a:pt x="499650" y="323753"/>
                    <a:pt x="502877" y="323753"/>
                    <a:pt x="506198" y="323753"/>
                  </a:cubicBezTo>
                  <a:cubicBezTo>
                    <a:pt x="536944" y="323753"/>
                    <a:pt x="555638" y="320342"/>
                    <a:pt x="555638" y="273346"/>
                  </a:cubicBezTo>
                  <a:cubicBezTo>
                    <a:pt x="555638" y="236678"/>
                    <a:pt x="536659" y="223129"/>
                    <a:pt x="485606" y="223129"/>
                  </a:cubicBezTo>
                  <a:lnTo>
                    <a:pt x="51936" y="223129"/>
                  </a:lnTo>
                  <a:lnTo>
                    <a:pt x="51936" y="182576"/>
                  </a:lnTo>
                  <a:close/>
                  <a:moveTo>
                    <a:pt x="123490" y="95052"/>
                  </a:moveTo>
                  <a:lnTo>
                    <a:pt x="487819" y="95052"/>
                  </a:lnTo>
                  <a:lnTo>
                    <a:pt x="487819" y="106413"/>
                  </a:lnTo>
                  <a:lnTo>
                    <a:pt x="123490" y="106413"/>
                  </a:lnTo>
                  <a:close/>
                  <a:moveTo>
                    <a:pt x="123490" y="69930"/>
                  </a:moveTo>
                  <a:lnTo>
                    <a:pt x="487819" y="69930"/>
                  </a:lnTo>
                  <a:lnTo>
                    <a:pt x="487819" y="81291"/>
                  </a:lnTo>
                  <a:lnTo>
                    <a:pt x="123490" y="81291"/>
                  </a:lnTo>
                  <a:close/>
                  <a:moveTo>
                    <a:pt x="123490" y="46220"/>
                  </a:moveTo>
                  <a:lnTo>
                    <a:pt x="487819" y="46220"/>
                  </a:lnTo>
                  <a:lnTo>
                    <a:pt x="487819" y="57581"/>
                  </a:lnTo>
                  <a:lnTo>
                    <a:pt x="123490" y="57581"/>
                  </a:lnTo>
                  <a:close/>
                  <a:moveTo>
                    <a:pt x="127656" y="0"/>
                  </a:moveTo>
                  <a:cubicBezTo>
                    <a:pt x="130598" y="0"/>
                    <a:pt x="133539" y="0"/>
                    <a:pt x="136386" y="94"/>
                  </a:cubicBezTo>
                  <a:cubicBezTo>
                    <a:pt x="138948" y="94"/>
                    <a:pt x="141510" y="189"/>
                    <a:pt x="143977" y="189"/>
                  </a:cubicBezTo>
                  <a:lnTo>
                    <a:pt x="509200" y="189"/>
                  </a:lnTo>
                  <a:lnTo>
                    <a:pt x="509200" y="34292"/>
                  </a:lnTo>
                  <a:lnTo>
                    <a:pt x="143977" y="34292"/>
                  </a:lnTo>
                  <a:cubicBezTo>
                    <a:pt x="141320" y="34292"/>
                    <a:pt x="138568" y="34197"/>
                    <a:pt x="135817" y="34197"/>
                  </a:cubicBezTo>
                  <a:cubicBezTo>
                    <a:pt x="133065" y="34102"/>
                    <a:pt x="130408" y="34102"/>
                    <a:pt x="127656" y="34102"/>
                  </a:cubicBezTo>
                  <a:cubicBezTo>
                    <a:pt x="101752" y="34102"/>
                    <a:pt x="86096" y="36944"/>
                    <a:pt x="86096" y="76446"/>
                  </a:cubicBezTo>
                  <a:cubicBezTo>
                    <a:pt x="86096" y="107139"/>
                    <a:pt x="102037" y="118601"/>
                    <a:pt x="144926" y="118601"/>
                  </a:cubicBezTo>
                  <a:lnTo>
                    <a:pt x="509200" y="118506"/>
                  </a:lnTo>
                  <a:lnTo>
                    <a:pt x="509200" y="152609"/>
                  </a:lnTo>
                  <a:lnTo>
                    <a:pt x="144926" y="152704"/>
                  </a:lnTo>
                  <a:cubicBezTo>
                    <a:pt x="83249" y="152704"/>
                    <a:pt x="51936" y="127032"/>
                    <a:pt x="51936" y="76446"/>
                  </a:cubicBezTo>
                  <a:cubicBezTo>
                    <a:pt x="51936" y="0"/>
                    <a:pt x="106971" y="0"/>
                    <a:pt x="12765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1C0A15A-ADEF-4CB9-A929-ED84B12BF586}"/>
              </a:ext>
            </a:extLst>
          </p:cNvPr>
          <p:cNvGrpSpPr/>
          <p:nvPr/>
        </p:nvGrpSpPr>
        <p:grpSpPr>
          <a:xfrm>
            <a:off x="9508970" y="2038185"/>
            <a:ext cx="1992150" cy="1497363"/>
            <a:chOff x="8995890" y="2038185"/>
            <a:chExt cx="1992150" cy="1497363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F3A838B-6D80-4343-8A85-014EF7C4EF4E}"/>
                </a:ext>
              </a:extLst>
            </p:cNvPr>
            <p:cNvSpPr txBox="1">
              <a:spLocks/>
            </p:cNvSpPr>
            <p:nvPr/>
          </p:nvSpPr>
          <p:spPr>
            <a:xfrm>
              <a:off x="8995890" y="2673774"/>
              <a:ext cx="199215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F08A51"/>
                  </a:solidFill>
                  <a:latin typeface="+mn-ea"/>
                </a:rPr>
                <a:t>924</a:t>
              </a:r>
              <a:r>
                <a:rPr lang="en-US" altLang="zh-CN" sz="3200" b="1" baseline="30000" dirty="0">
                  <a:solidFill>
                    <a:srgbClr val="F08A51"/>
                  </a:solidFill>
                  <a:latin typeface="+mn-ea"/>
                </a:rPr>
                <a:t>+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万册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电子图书</a:t>
              </a:r>
            </a:p>
          </p:txBody>
        </p:sp>
        <p:sp>
          <p:nvSpPr>
            <p:cNvPr id="20" name="e-book-outline-interface-symbol-in-a-circle_41860">
              <a:extLst>
                <a:ext uri="{FF2B5EF4-FFF2-40B4-BE49-F238E27FC236}">
                  <a16:creationId xmlns:a16="http://schemas.microsoft.com/office/drawing/2014/main" id="{4ECB01D3-0784-494F-BFC2-BCA12F664B46}"/>
                </a:ext>
              </a:extLst>
            </p:cNvPr>
            <p:cNvSpPr/>
            <p:nvPr/>
          </p:nvSpPr>
          <p:spPr>
            <a:xfrm>
              <a:off x="9687123" y="2038185"/>
              <a:ext cx="609685" cy="547189"/>
            </a:xfrm>
            <a:custGeom>
              <a:avLst/>
              <a:gdLst>
                <a:gd name="connsiteX0" fmla="*/ 17431 w 587503"/>
                <a:gd name="connsiteY0" fmla="*/ 210139 h 527281"/>
                <a:gd name="connsiteX1" fmla="*/ 17431 w 587503"/>
                <a:gd name="connsiteY1" fmla="*/ 510522 h 527281"/>
                <a:gd name="connsiteX2" fmla="*/ 570072 w 587503"/>
                <a:gd name="connsiteY2" fmla="*/ 510522 h 527281"/>
                <a:gd name="connsiteX3" fmla="*/ 570072 w 587503"/>
                <a:gd name="connsiteY3" fmla="*/ 210139 h 527281"/>
                <a:gd name="connsiteX4" fmla="*/ 548767 w 587503"/>
                <a:gd name="connsiteY4" fmla="*/ 210139 h 527281"/>
                <a:gd name="connsiteX5" fmla="*/ 548767 w 587503"/>
                <a:gd name="connsiteY5" fmla="*/ 489894 h 527281"/>
                <a:gd name="connsiteX6" fmla="*/ 544893 w 587503"/>
                <a:gd name="connsiteY6" fmla="*/ 496985 h 527281"/>
                <a:gd name="connsiteX7" fmla="*/ 540374 w 587503"/>
                <a:gd name="connsiteY7" fmla="*/ 498274 h 527281"/>
                <a:gd name="connsiteX8" fmla="*/ 535855 w 587503"/>
                <a:gd name="connsiteY8" fmla="*/ 496985 h 527281"/>
                <a:gd name="connsiteX9" fmla="*/ 303436 w 587503"/>
                <a:gd name="connsiteY9" fmla="*/ 478936 h 527281"/>
                <a:gd name="connsiteX10" fmla="*/ 298271 w 587503"/>
                <a:gd name="connsiteY10" fmla="*/ 484738 h 527281"/>
                <a:gd name="connsiteX11" fmla="*/ 288587 w 587503"/>
                <a:gd name="connsiteY11" fmla="*/ 482804 h 527281"/>
                <a:gd name="connsiteX12" fmla="*/ 53585 w 587503"/>
                <a:gd name="connsiteY12" fmla="*/ 499563 h 527281"/>
                <a:gd name="connsiteX13" fmla="*/ 49712 w 587503"/>
                <a:gd name="connsiteY13" fmla="*/ 500208 h 527281"/>
                <a:gd name="connsiteX14" fmla="*/ 45192 w 587503"/>
                <a:gd name="connsiteY14" fmla="*/ 498919 h 527281"/>
                <a:gd name="connsiteX15" fmla="*/ 40673 w 587503"/>
                <a:gd name="connsiteY15" fmla="*/ 491828 h 527281"/>
                <a:gd name="connsiteX16" fmla="*/ 40673 w 587503"/>
                <a:gd name="connsiteY16" fmla="*/ 210139 h 527281"/>
                <a:gd name="connsiteX17" fmla="*/ 143325 w 587503"/>
                <a:gd name="connsiteY17" fmla="*/ 123118 h 527281"/>
                <a:gd name="connsiteX18" fmla="*/ 58105 w 587503"/>
                <a:gd name="connsiteY18" fmla="*/ 155348 h 527281"/>
                <a:gd name="connsiteX19" fmla="*/ 58105 w 587503"/>
                <a:gd name="connsiteY19" fmla="*/ 201115 h 527281"/>
                <a:gd name="connsiteX20" fmla="*/ 58105 w 587503"/>
                <a:gd name="connsiteY20" fmla="*/ 201759 h 527281"/>
                <a:gd name="connsiteX21" fmla="*/ 58105 w 587503"/>
                <a:gd name="connsiteY21" fmla="*/ 202404 h 527281"/>
                <a:gd name="connsiteX22" fmla="*/ 58105 w 587503"/>
                <a:gd name="connsiteY22" fmla="*/ 477647 h 527281"/>
                <a:gd name="connsiteX23" fmla="*/ 286004 w 587503"/>
                <a:gd name="connsiteY23" fmla="*/ 458309 h 527281"/>
                <a:gd name="connsiteX24" fmla="*/ 286004 w 587503"/>
                <a:gd name="connsiteY24" fmla="*/ 308762 h 527281"/>
                <a:gd name="connsiteX25" fmla="*/ 140097 w 587503"/>
                <a:gd name="connsiteY25" fmla="*/ 154704 h 527281"/>
                <a:gd name="connsiteX26" fmla="*/ 143325 w 587503"/>
                <a:gd name="connsiteY26" fmla="*/ 123118 h 527281"/>
                <a:gd name="connsiteX27" fmla="*/ 446115 w 587503"/>
                <a:gd name="connsiteY27" fmla="*/ 121184 h 527281"/>
                <a:gd name="connsiteX28" fmla="*/ 449989 w 587503"/>
                <a:gd name="connsiteY28" fmla="*/ 154704 h 527281"/>
                <a:gd name="connsiteX29" fmla="*/ 303436 w 587503"/>
                <a:gd name="connsiteY29" fmla="*/ 308762 h 527281"/>
                <a:gd name="connsiteX30" fmla="*/ 303436 w 587503"/>
                <a:gd name="connsiteY30" fmla="*/ 456375 h 527281"/>
                <a:gd name="connsiteX31" fmla="*/ 531335 w 587503"/>
                <a:gd name="connsiteY31" fmla="*/ 475713 h 527281"/>
                <a:gd name="connsiteX32" fmla="*/ 531335 w 587503"/>
                <a:gd name="connsiteY32" fmla="*/ 152125 h 527281"/>
                <a:gd name="connsiteX33" fmla="*/ 446115 w 587503"/>
                <a:gd name="connsiteY33" fmla="*/ 121184 h 527281"/>
                <a:gd name="connsiteX34" fmla="*/ 263362 w 587503"/>
                <a:gd name="connsiteY34" fmla="*/ 83129 h 527281"/>
                <a:gd name="connsiteX35" fmla="*/ 339528 w 587503"/>
                <a:gd name="connsiteY35" fmla="*/ 83129 h 527281"/>
                <a:gd name="connsiteX36" fmla="*/ 355665 w 587503"/>
                <a:gd name="connsiteY36" fmla="*/ 96027 h 527281"/>
                <a:gd name="connsiteX37" fmla="*/ 339528 w 587503"/>
                <a:gd name="connsiteY37" fmla="*/ 108925 h 527281"/>
                <a:gd name="connsiteX38" fmla="*/ 276272 w 587503"/>
                <a:gd name="connsiteY38" fmla="*/ 108925 h 527281"/>
                <a:gd name="connsiteX39" fmla="*/ 276272 w 587503"/>
                <a:gd name="connsiteY39" fmla="*/ 139880 h 527281"/>
                <a:gd name="connsiteX40" fmla="*/ 331782 w 587503"/>
                <a:gd name="connsiteY40" fmla="*/ 139880 h 527281"/>
                <a:gd name="connsiteX41" fmla="*/ 346628 w 587503"/>
                <a:gd name="connsiteY41" fmla="*/ 152133 h 527281"/>
                <a:gd name="connsiteX42" fmla="*/ 331782 w 587503"/>
                <a:gd name="connsiteY42" fmla="*/ 165031 h 527281"/>
                <a:gd name="connsiteX43" fmla="*/ 276272 w 587503"/>
                <a:gd name="connsiteY43" fmla="*/ 165031 h 527281"/>
                <a:gd name="connsiteX44" fmla="*/ 276272 w 587503"/>
                <a:gd name="connsiteY44" fmla="*/ 199210 h 527281"/>
                <a:gd name="connsiteX45" fmla="*/ 340819 w 587503"/>
                <a:gd name="connsiteY45" fmla="*/ 199210 h 527281"/>
                <a:gd name="connsiteX46" fmla="*/ 357601 w 587503"/>
                <a:gd name="connsiteY46" fmla="*/ 212108 h 527281"/>
                <a:gd name="connsiteX47" fmla="*/ 340819 w 587503"/>
                <a:gd name="connsiteY47" fmla="*/ 225651 h 527281"/>
                <a:gd name="connsiteX48" fmla="*/ 263362 w 587503"/>
                <a:gd name="connsiteY48" fmla="*/ 225651 h 527281"/>
                <a:gd name="connsiteX49" fmla="*/ 243998 w 587503"/>
                <a:gd name="connsiteY49" fmla="*/ 206304 h 527281"/>
                <a:gd name="connsiteX50" fmla="*/ 243998 w 587503"/>
                <a:gd name="connsiteY50" fmla="*/ 101831 h 527281"/>
                <a:gd name="connsiteX51" fmla="*/ 263362 w 587503"/>
                <a:gd name="connsiteY51" fmla="*/ 83129 h 527281"/>
                <a:gd name="connsiteX52" fmla="*/ 295043 w 587503"/>
                <a:gd name="connsiteY52" fmla="*/ 16759 h 527281"/>
                <a:gd name="connsiteX53" fmla="*/ 156883 w 587503"/>
                <a:gd name="connsiteY53" fmla="*/ 154704 h 527281"/>
                <a:gd name="connsiteX54" fmla="*/ 295043 w 587503"/>
                <a:gd name="connsiteY54" fmla="*/ 292003 h 527281"/>
                <a:gd name="connsiteX55" fmla="*/ 432557 w 587503"/>
                <a:gd name="connsiteY55" fmla="*/ 154704 h 527281"/>
                <a:gd name="connsiteX56" fmla="*/ 295043 w 587503"/>
                <a:gd name="connsiteY56" fmla="*/ 16759 h 527281"/>
                <a:gd name="connsiteX57" fmla="*/ 295043 w 587503"/>
                <a:gd name="connsiteY57" fmla="*/ 0 h 527281"/>
                <a:gd name="connsiteX58" fmla="*/ 440950 w 587503"/>
                <a:gd name="connsiteY58" fmla="*/ 103136 h 527281"/>
                <a:gd name="connsiteX59" fmla="*/ 445469 w 587503"/>
                <a:gd name="connsiteY59" fmla="*/ 103136 h 527281"/>
                <a:gd name="connsiteX60" fmla="*/ 548767 w 587503"/>
                <a:gd name="connsiteY60" fmla="*/ 152125 h 527281"/>
                <a:gd name="connsiteX61" fmla="*/ 548767 w 587503"/>
                <a:gd name="connsiteY61" fmla="*/ 193379 h 527281"/>
                <a:gd name="connsiteX62" fmla="*/ 579110 w 587503"/>
                <a:gd name="connsiteY62" fmla="*/ 193379 h 527281"/>
                <a:gd name="connsiteX63" fmla="*/ 587503 w 587503"/>
                <a:gd name="connsiteY63" fmla="*/ 201759 h 527281"/>
                <a:gd name="connsiteX64" fmla="*/ 587503 w 587503"/>
                <a:gd name="connsiteY64" fmla="*/ 518901 h 527281"/>
                <a:gd name="connsiteX65" fmla="*/ 579110 w 587503"/>
                <a:gd name="connsiteY65" fmla="*/ 527281 h 527281"/>
                <a:gd name="connsiteX66" fmla="*/ 8393 w 587503"/>
                <a:gd name="connsiteY66" fmla="*/ 527281 h 527281"/>
                <a:gd name="connsiteX67" fmla="*/ 0 w 587503"/>
                <a:gd name="connsiteY67" fmla="*/ 518901 h 527281"/>
                <a:gd name="connsiteX68" fmla="*/ 0 w 587503"/>
                <a:gd name="connsiteY68" fmla="*/ 201759 h 527281"/>
                <a:gd name="connsiteX69" fmla="*/ 8393 w 587503"/>
                <a:gd name="connsiteY69" fmla="*/ 193379 h 527281"/>
                <a:gd name="connsiteX70" fmla="*/ 40673 w 587503"/>
                <a:gd name="connsiteY70" fmla="*/ 193379 h 527281"/>
                <a:gd name="connsiteX71" fmla="*/ 40673 w 587503"/>
                <a:gd name="connsiteY71" fmla="*/ 154704 h 527281"/>
                <a:gd name="connsiteX72" fmla="*/ 144616 w 587503"/>
                <a:gd name="connsiteY72" fmla="*/ 105070 h 527281"/>
                <a:gd name="connsiteX73" fmla="*/ 147844 w 587503"/>
                <a:gd name="connsiteY73" fmla="*/ 105070 h 527281"/>
                <a:gd name="connsiteX74" fmla="*/ 295043 w 587503"/>
                <a:gd name="connsiteY74" fmla="*/ 0 h 52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87503" h="527281">
                  <a:moveTo>
                    <a:pt x="17431" y="210139"/>
                  </a:moveTo>
                  <a:lnTo>
                    <a:pt x="17431" y="510522"/>
                  </a:lnTo>
                  <a:lnTo>
                    <a:pt x="570072" y="510522"/>
                  </a:lnTo>
                  <a:lnTo>
                    <a:pt x="570072" y="210139"/>
                  </a:lnTo>
                  <a:lnTo>
                    <a:pt x="548767" y="210139"/>
                  </a:lnTo>
                  <a:lnTo>
                    <a:pt x="548767" y="489894"/>
                  </a:lnTo>
                  <a:cubicBezTo>
                    <a:pt x="548767" y="492473"/>
                    <a:pt x="547475" y="495696"/>
                    <a:pt x="544893" y="496985"/>
                  </a:cubicBezTo>
                  <a:cubicBezTo>
                    <a:pt x="542956" y="497630"/>
                    <a:pt x="541665" y="498274"/>
                    <a:pt x="540374" y="498274"/>
                  </a:cubicBezTo>
                  <a:cubicBezTo>
                    <a:pt x="539083" y="498274"/>
                    <a:pt x="537146" y="497630"/>
                    <a:pt x="535855" y="496985"/>
                  </a:cubicBezTo>
                  <a:cubicBezTo>
                    <a:pt x="534563" y="496340"/>
                    <a:pt x="374453" y="412543"/>
                    <a:pt x="303436" y="478936"/>
                  </a:cubicBezTo>
                  <a:cubicBezTo>
                    <a:pt x="302790" y="481515"/>
                    <a:pt x="300853" y="483448"/>
                    <a:pt x="298271" y="484738"/>
                  </a:cubicBezTo>
                  <a:cubicBezTo>
                    <a:pt x="295043" y="486027"/>
                    <a:pt x="291169" y="485382"/>
                    <a:pt x="288587" y="482804"/>
                  </a:cubicBezTo>
                  <a:cubicBezTo>
                    <a:pt x="218861" y="413187"/>
                    <a:pt x="54877" y="498274"/>
                    <a:pt x="53585" y="499563"/>
                  </a:cubicBezTo>
                  <a:cubicBezTo>
                    <a:pt x="52294" y="500208"/>
                    <a:pt x="51003" y="500208"/>
                    <a:pt x="49712" y="500208"/>
                  </a:cubicBezTo>
                  <a:cubicBezTo>
                    <a:pt x="47775" y="500208"/>
                    <a:pt x="46484" y="500208"/>
                    <a:pt x="45192" y="498919"/>
                  </a:cubicBezTo>
                  <a:cubicBezTo>
                    <a:pt x="42610" y="497630"/>
                    <a:pt x="40673" y="495051"/>
                    <a:pt x="40673" y="491828"/>
                  </a:cubicBezTo>
                  <a:lnTo>
                    <a:pt x="40673" y="210139"/>
                  </a:lnTo>
                  <a:close/>
                  <a:moveTo>
                    <a:pt x="143325" y="123118"/>
                  </a:moveTo>
                  <a:cubicBezTo>
                    <a:pt x="100715" y="132787"/>
                    <a:pt x="61333" y="147613"/>
                    <a:pt x="58105" y="155348"/>
                  </a:cubicBezTo>
                  <a:lnTo>
                    <a:pt x="58105" y="201115"/>
                  </a:lnTo>
                  <a:cubicBezTo>
                    <a:pt x="58105" y="201115"/>
                    <a:pt x="58105" y="201759"/>
                    <a:pt x="58105" y="201759"/>
                  </a:cubicBezTo>
                  <a:cubicBezTo>
                    <a:pt x="58105" y="201759"/>
                    <a:pt x="58105" y="201759"/>
                    <a:pt x="58105" y="202404"/>
                  </a:cubicBezTo>
                  <a:lnTo>
                    <a:pt x="58105" y="477647"/>
                  </a:lnTo>
                  <a:cubicBezTo>
                    <a:pt x="96841" y="459598"/>
                    <a:pt x="215633" y="410609"/>
                    <a:pt x="286004" y="458309"/>
                  </a:cubicBezTo>
                  <a:lnTo>
                    <a:pt x="286004" y="308762"/>
                  </a:lnTo>
                  <a:cubicBezTo>
                    <a:pt x="204658" y="304250"/>
                    <a:pt x="140097" y="236567"/>
                    <a:pt x="140097" y="154704"/>
                  </a:cubicBezTo>
                  <a:cubicBezTo>
                    <a:pt x="140097" y="143745"/>
                    <a:pt x="140742" y="133432"/>
                    <a:pt x="143325" y="123118"/>
                  </a:cubicBezTo>
                  <a:close/>
                  <a:moveTo>
                    <a:pt x="446115" y="121184"/>
                  </a:moveTo>
                  <a:cubicBezTo>
                    <a:pt x="448697" y="131498"/>
                    <a:pt x="449989" y="143101"/>
                    <a:pt x="449989" y="154704"/>
                  </a:cubicBezTo>
                  <a:cubicBezTo>
                    <a:pt x="449989" y="236567"/>
                    <a:pt x="384782" y="304250"/>
                    <a:pt x="303436" y="308762"/>
                  </a:cubicBezTo>
                  <a:lnTo>
                    <a:pt x="303436" y="456375"/>
                  </a:lnTo>
                  <a:cubicBezTo>
                    <a:pt x="373807" y="408675"/>
                    <a:pt x="492599" y="457665"/>
                    <a:pt x="531335" y="475713"/>
                  </a:cubicBezTo>
                  <a:lnTo>
                    <a:pt x="531335" y="152125"/>
                  </a:lnTo>
                  <a:cubicBezTo>
                    <a:pt x="528107" y="145679"/>
                    <a:pt x="488725" y="130853"/>
                    <a:pt x="446115" y="121184"/>
                  </a:cubicBezTo>
                  <a:close/>
                  <a:moveTo>
                    <a:pt x="263362" y="83129"/>
                  </a:moveTo>
                  <a:lnTo>
                    <a:pt x="339528" y="83129"/>
                  </a:lnTo>
                  <a:cubicBezTo>
                    <a:pt x="348565" y="83129"/>
                    <a:pt x="355665" y="85709"/>
                    <a:pt x="355665" y="96027"/>
                  </a:cubicBezTo>
                  <a:cubicBezTo>
                    <a:pt x="355665" y="106345"/>
                    <a:pt x="348565" y="108925"/>
                    <a:pt x="339528" y="108925"/>
                  </a:cubicBezTo>
                  <a:lnTo>
                    <a:pt x="276272" y="108925"/>
                  </a:lnTo>
                  <a:lnTo>
                    <a:pt x="276272" y="139880"/>
                  </a:lnTo>
                  <a:lnTo>
                    <a:pt x="331782" y="139880"/>
                  </a:lnTo>
                  <a:cubicBezTo>
                    <a:pt x="340173" y="139880"/>
                    <a:pt x="346628" y="142459"/>
                    <a:pt x="346628" y="152133"/>
                  </a:cubicBezTo>
                  <a:cubicBezTo>
                    <a:pt x="346628" y="162451"/>
                    <a:pt x="340173" y="165031"/>
                    <a:pt x="331782" y="165031"/>
                  </a:cubicBezTo>
                  <a:lnTo>
                    <a:pt x="276272" y="165031"/>
                  </a:lnTo>
                  <a:lnTo>
                    <a:pt x="276272" y="199210"/>
                  </a:lnTo>
                  <a:lnTo>
                    <a:pt x="340819" y="199210"/>
                  </a:lnTo>
                  <a:cubicBezTo>
                    <a:pt x="350501" y="199210"/>
                    <a:pt x="357601" y="201790"/>
                    <a:pt x="357601" y="212108"/>
                  </a:cubicBezTo>
                  <a:cubicBezTo>
                    <a:pt x="357601" y="222427"/>
                    <a:pt x="350501" y="225651"/>
                    <a:pt x="340819" y="225651"/>
                  </a:cubicBezTo>
                  <a:lnTo>
                    <a:pt x="263362" y="225651"/>
                  </a:lnTo>
                  <a:cubicBezTo>
                    <a:pt x="251744" y="225651"/>
                    <a:pt x="243998" y="221137"/>
                    <a:pt x="243998" y="206304"/>
                  </a:cubicBezTo>
                  <a:lnTo>
                    <a:pt x="243998" y="101831"/>
                  </a:lnTo>
                  <a:cubicBezTo>
                    <a:pt x="243998" y="87643"/>
                    <a:pt x="251744" y="83129"/>
                    <a:pt x="263362" y="83129"/>
                  </a:cubicBezTo>
                  <a:close/>
                  <a:moveTo>
                    <a:pt x="295043" y="16759"/>
                  </a:moveTo>
                  <a:cubicBezTo>
                    <a:pt x="218861" y="16759"/>
                    <a:pt x="156883" y="78641"/>
                    <a:pt x="156883" y="154704"/>
                  </a:cubicBezTo>
                  <a:cubicBezTo>
                    <a:pt x="156883" y="230121"/>
                    <a:pt x="218861" y="292003"/>
                    <a:pt x="295043" y="292003"/>
                  </a:cubicBezTo>
                  <a:cubicBezTo>
                    <a:pt x="370579" y="292003"/>
                    <a:pt x="432557" y="230121"/>
                    <a:pt x="432557" y="154704"/>
                  </a:cubicBezTo>
                  <a:cubicBezTo>
                    <a:pt x="432557" y="78641"/>
                    <a:pt x="370579" y="16759"/>
                    <a:pt x="295043" y="16759"/>
                  </a:cubicBezTo>
                  <a:close/>
                  <a:moveTo>
                    <a:pt x="295043" y="0"/>
                  </a:moveTo>
                  <a:cubicBezTo>
                    <a:pt x="362186" y="0"/>
                    <a:pt x="419645" y="43188"/>
                    <a:pt x="440950" y="103136"/>
                  </a:cubicBezTo>
                  <a:cubicBezTo>
                    <a:pt x="442241" y="103136"/>
                    <a:pt x="443533" y="102491"/>
                    <a:pt x="445469" y="103136"/>
                  </a:cubicBezTo>
                  <a:cubicBezTo>
                    <a:pt x="492599" y="113449"/>
                    <a:pt x="548767" y="130853"/>
                    <a:pt x="548767" y="152125"/>
                  </a:cubicBezTo>
                  <a:lnTo>
                    <a:pt x="548767" y="193379"/>
                  </a:lnTo>
                  <a:lnTo>
                    <a:pt x="579110" y="193379"/>
                  </a:lnTo>
                  <a:cubicBezTo>
                    <a:pt x="583630" y="193379"/>
                    <a:pt x="587503" y="197247"/>
                    <a:pt x="587503" y="201759"/>
                  </a:cubicBezTo>
                  <a:lnTo>
                    <a:pt x="587503" y="518901"/>
                  </a:lnTo>
                  <a:cubicBezTo>
                    <a:pt x="587503" y="524058"/>
                    <a:pt x="583630" y="527281"/>
                    <a:pt x="579110" y="527281"/>
                  </a:cubicBezTo>
                  <a:lnTo>
                    <a:pt x="8393" y="527281"/>
                  </a:lnTo>
                  <a:cubicBezTo>
                    <a:pt x="3874" y="527281"/>
                    <a:pt x="0" y="524058"/>
                    <a:pt x="0" y="518901"/>
                  </a:cubicBezTo>
                  <a:lnTo>
                    <a:pt x="0" y="201759"/>
                  </a:lnTo>
                  <a:cubicBezTo>
                    <a:pt x="0" y="197247"/>
                    <a:pt x="3874" y="193379"/>
                    <a:pt x="8393" y="193379"/>
                  </a:cubicBezTo>
                  <a:lnTo>
                    <a:pt x="40673" y="193379"/>
                  </a:lnTo>
                  <a:lnTo>
                    <a:pt x="40673" y="154704"/>
                  </a:lnTo>
                  <a:cubicBezTo>
                    <a:pt x="40673" y="132787"/>
                    <a:pt x="97487" y="115383"/>
                    <a:pt x="144616" y="105070"/>
                  </a:cubicBezTo>
                  <a:cubicBezTo>
                    <a:pt x="145907" y="105070"/>
                    <a:pt x="147198" y="105070"/>
                    <a:pt x="147844" y="105070"/>
                  </a:cubicBezTo>
                  <a:cubicBezTo>
                    <a:pt x="168503" y="43833"/>
                    <a:pt x="226608" y="0"/>
                    <a:pt x="295043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DC13E0B-2BA0-49D5-B4AF-A4E9D1E3E35E}"/>
              </a:ext>
            </a:extLst>
          </p:cNvPr>
          <p:cNvGrpSpPr/>
          <p:nvPr/>
        </p:nvGrpSpPr>
        <p:grpSpPr>
          <a:xfrm>
            <a:off x="7294090" y="3828117"/>
            <a:ext cx="1992150" cy="1510938"/>
            <a:chOff x="7354446" y="3828117"/>
            <a:chExt cx="1992150" cy="1510938"/>
          </a:xfrm>
        </p:grpSpPr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884812B-7457-4A7E-BE98-3043C3049084}"/>
                </a:ext>
              </a:extLst>
            </p:cNvPr>
            <p:cNvSpPr txBox="1">
              <a:spLocks/>
            </p:cNvSpPr>
            <p:nvPr/>
          </p:nvSpPr>
          <p:spPr>
            <a:xfrm>
              <a:off x="7354446" y="4477281"/>
              <a:ext cx="1992150" cy="861774"/>
            </a:xfrm>
            <a:custGeom>
              <a:avLst/>
              <a:gdLst>
                <a:gd name="T0" fmla="*/ 5142 w 5280"/>
                <a:gd name="T1" fmla="*/ 0 h 6532"/>
                <a:gd name="T2" fmla="*/ 862 w 5280"/>
                <a:gd name="T3" fmla="*/ 0 h 6532"/>
                <a:gd name="T4" fmla="*/ 0 w 5280"/>
                <a:gd name="T5" fmla="*/ 792 h 6532"/>
                <a:gd name="T6" fmla="*/ 0 w 5280"/>
                <a:gd name="T7" fmla="*/ 5740 h 6532"/>
                <a:gd name="T8" fmla="*/ 792 w 5280"/>
                <a:gd name="T9" fmla="*/ 6532 h 6532"/>
                <a:gd name="T10" fmla="*/ 5142 w 5280"/>
                <a:gd name="T11" fmla="*/ 6532 h 6532"/>
                <a:gd name="T12" fmla="*/ 5280 w 5280"/>
                <a:gd name="T13" fmla="*/ 6378 h 6532"/>
                <a:gd name="T14" fmla="*/ 5280 w 5280"/>
                <a:gd name="T15" fmla="*/ 138 h 6532"/>
                <a:gd name="T16" fmla="*/ 5142 w 5280"/>
                <a:gd name="T17" fmla="*/ 0 h 6532"/>
                <a:gd name="T18" fmla="*/ 862 w 5280"/>
                <a:gd name="T19" fmla="*/ 278 h 6532"/>
                <a:gd name="T20" fmla="*/ 5002 w 5280"/>
                <a:gd name="T21" fmla="*/ 278 h 6532"/>
                <a:gd name="T22" fmla="*/ 5002 w 5280"/>
                <a:gd name="T23" fmla="*/ 4949 h 6532"/>
                <a:gd name="T24" fmla="*/ 792 w 5280"/>
                <a:gd name="T25" fmla="*/ 4949 h 6532"/>
                <a:gd name="T26" fmla="*/ 278 w 5280"/>
                <a:gd name="T27" fmla="*/ 5134 h 6532"/>
                <a:gd name="T28" fmla="*/ 278 w 5280"/>
                <a:gd name="T29" fmla="*/ 792 h 6532"/>
                <a:gd name="T30" fmla="*/ 862 w 5280"/>
                <a:gd name="T31" fmla="*/ 278 h 6532"/>
                <a:gd name="T32" fmla="*/ 5003 w 5280"/>
                <a:gd name="T33" fmla="*/ 6269 h 6532"/>
                <a:gd name="T34" fmla="*/ 792 w 5280"/>
                <a:gd name="T35" fmla="*/ 6269 h 6532"/>
                <a:gd name="T36" fmla="*/ 278 w 5280"/>
                <a:gd name="T37" fmla="*/ 5754 h 6532"/>
                <a:gd name="T38" fmla="*/ 792 w 5280"/>
                <a:gd name="T39" fmla="*/ 5240 h 6532"/>
                <a:gd name="T40" fmla="*/ 5003 w 5280"/>
                <a:gd name="T41" fmla="*/ 5241 h 6532"/>
                <a:gd name="T42" fmla="*/ 5003 w 5280"/>
                <a:gd name="T43" fmla="*/ 6269 h 6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80" h="6532">
                  <a:moveTo>
                    <a:pt x="5142" y="0"/>
                  </a:moveTo>
                  <a:lnTo>
                    <a:pt x="862" y="0"/>
                  </a:lnTo>
                  <a:cubicBezTo>
                    <a:pt x="390" y="0"/>
                    <a:pt x="0" y="348"/>
                    <a:pt x="0" y="792"/>
                  </a:cubicBezTo>
                  <a:lnTo>
                    <a:pt x="0" y="5740"/>
                  </a:lnTo>
                  <a:cubicBezTo>
                    <a:pt x="0" y="6185"/>
                    <a:pt x="348" y="6532"/>
                    <a:pt x="792" y="6532"/>
                  </a:cubicBezTo>
                  <a:lnTo>
                    <a:pt x="5142" y="6532"/>
                  </a:lnTo>
                  <a:cubicBezTo>
                    <a:pt x="5226" y="6532"/>
                    <a:pt x="5280" y="6476"/>
                    <a:pt x="5280" y="6378"/>
                  </a:cubicBezTo>
                  <a:lnTo>
                    <a:pt x="5280" y="138"/>
                  </a:lnTo>
                  <a:cubicBezTo>
                    <a:pt x="5280" y="56"/>
                    <a:pt x="5224" y="0"/>
                    <a:pt x="5142" y="0"/>
                  </a:cubicBezTo>
                  <a:close/>
                  <a:moveTo>
                    <a:pt x="862" y="278"/>
                  </a:moveTo>
                  <a:lnTo>
                    <a:pt x="5002" y="278"/>
                  </a:lnTo>
                  <a:lnTo>
                    <a:pt x="5002" y="4949"/>
                  </a:lnTo>
                  <a:lnTo>
                    <a:pt x="792" y="4949"/>
                  </a:lnTo>
                  <a:cubicBezTo>
                    <a:pt x="594" y="4949"/>
                    <a:pt x="415" y="5018"/>
                    <a:pt x="278" y="5134"/>
                  </a:cubicBezTo>
                  <a:lnTo>
                    <a:pt x="278" y="792"/>
                  </a:lnTo>
                  <a:cubicBezTo>
                    <a:pt x="278" y="500"/>
                    <a:pt x="542" y="278"/>
                    <a:pt x="862" y="278"/>
                  </a:cubicBezTo>
                  <a:close/>
                  <a:moveTo>
                    <a:pt x="5003" y="6269"/>
                  </a:moveTo>
                  <a:lnTo>
                    <a:pt x="792" y="6269"/>
                  </a:lnTo>
                  <a:cubicBezTo>
                    <a:pt x="500" y="6269"/>
                    <a:pt x="278" y="6046"/>
                    <a:pt x="278" y="5754"/>
                  </a:cubicBezTo>
                  <a:cubicBezTo>
                    <a:pt x="278" y="5462"/>
                    <a:pt x="514" y="5240"/>
                    <a:pt x="792" y="5240"/>
                  </a:cubicBezTo>
                  <a:lnTo>
                    <a:pt x="5003" y="5241"/>
                  </a:lnTo>
                  <a:lnTo>
                    <a:pt x="5003" y="6269"/>
                  </a:lnTo>
                  <a:close/>
                </a:path>
              </a:pathLst>
            </a:cu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F08A51"/>
                  </a:solidFill>
                  <a:latin typeface="+mn-ea"/>
                </a:rPr>
                <a:t>413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个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数据库</a:t>
              </a:r>
            </a:p>
          </p:txBody>
        </p:sp>
        <p:sp>
          <p:nvSpPr>
            <p:cNvPr id="21" name="database-with-a-check-mark_958">
              <a:extLst>
                <a:ext uri="{FF2B5EF4-FFF2-40B4-BE49-F238E27FC236}">
                  <a16:creationId xmlns:a16="http://schemas.microsoft.com/office/drawing/2014/main" id="{476A2AB1-BFDA-4DD8-8953-BEBFBB192B1A}"/>
                </a:ext>
              </a:extLst>
            </p:cNvPr>
            <p:cNvSpPr/>
            <p:nvPr/>
          </p:nvSpPr>
          <p:spPr>
            <a:xfrm>
              <a:off x="8045679" y="3828117"/>
              <a:ext cx="609685" cy="599286"/>
            </a:xfrm>
            <a:custGeom>
              <a:avLst/>
              <a:gdLst>
                <a:gd name="connsiteX0" fmla="*/ 21532 w 552671"/>
                <a:gd name="connsiteY0" fmla="*/ 351174 h 543245"/>
                <a:gd name="connsiteX1" fmla="*/ 21532 w 552671"/>
                <a:gd name="connsiteY1" fmla="*/ 405642 h 543245"/>
                <a:gd name="connsiteX2" fmla="*/ 203842 w 552671"/>
                <a:gd name="connsiteY2" fmla="*/ 477310 h 543245"/>
                <a:gd name="connsiteX3" fmla="*/ 254085 w 552671"/>
                <a:gd name="connsiteY3" fmla="*/ 473010 h 543245"/>
                <a:gd name="connsiteX4" fmla="*/ 244036 w 552671"/>
                <a:gd name="connsiteY4" fmla="*/ 455810 h 543245"/>
                <a:gd name="connsiteX5" fmla="*/ 225375 w 552671"/>
                <a:gd name="connsiteY5" fmla="*/ 399909 h 543245"/>
                <a:gd name="connsiteX6" fmla="*/ 203842 w 552671"/>
                <a:gd name="connsiteY6" fmla="*/ 401342 h 543245"/>
                <a:gd name="connsiteX7" fmla="*/ 21532 w 552671"/>
                <a:gd name="connsiteY7" fmla="*/ 351174 h 543245"/>
                <a:gd name="connsiteX8" fmla="*/ 462243 w 552671"/>
                <a:gd name="connsiteY8" fmla="*/ 315295 h 543245"/>
                <a:gd name="connsiteX9" fmla="*/ 473724 w 552671"/>
                <a:gd name="connsiteY9" fmla="*/ 315295 h 543245"/>
                <a:gd name="connsiteX10" fmla="*/ 489512 w 552671"/>
                <a:gd name="connsiteY10" fmla="*/ 332490 h 543245"/>
                <a:gd name="connsiteX11" fmla="*/ 489512 w 552671"/>
                <a:gd name="connsiteY11" fmla="*/ 342521 h 543245"/>
                <a:gd name="connsiteX12" fmla="*/ 376130 w 552671"/>
                <a:gd name="connsiteY12" fmla="*/ 457156 h 543245"/>
                <a:gd name="connsiteX13" fmla="*/ 364649 w 552671"/>
                <a:gd name="connsiteY13" fmla="*/ 457156 h 543245"/>
                <a:gd name="connsiteX14" fmla="*/ 295759 w 552671"/>
                <a:gd name="connsiteY14" fmla="*/ 386942 h 543245"/>
                <a:gd name="connsiteX15" fmla="*/ 295759 w 552671"/>
                <a:gd name="connsiteY15" fmla="*/ 375479 h 543245"/>
                <a:gd name="connsiteX16" fmla="*/ 311546 w 552671"/>
                <a:gd name="connsiteY16" fmla="*/ 359716 h 543245"/>
                <a:gd name="connsiteX17" fmla="*/ 323028 w 552671"/>
                <a:gd name="connsiteY17" fmla="*/ 359716 h 543245"/>
                <a:gd name="connsiteX18" fmla="*/ 370389 w 552671"/>
                <a:gd name="connsiteY18" fmla="*/ 407003 h 543245"/>
                <a:gd name="connsiteX19" fmla="*/ 389023 w 552671"/>
                <a:gd name="connsiteY19" fmla="*/ 247972 h 543245"/>
                <a:gd name="connsiteX20" fmla="*/ 371797 w 552671"/>
                <a:gd name="connsiteY20" fmla="*/ 249405 h 543245"/>
                <a:gd name="connsiteX21" fmla="*/ 264133 w 552671"/>
                <a:gd name="connsiteY21" fmla="*/ 335407 h 543245"/>
                <a:gd name="connsiteX22" fmla="*/ 259827 w 552671"/>
                <a:gd name="connsiteY22" fmla="*/ 355475 h 543245"/>
                <a:gd name="connsiteX23" fmla="*/ 256956 w 552671"/>
                <a:gd name="connsiteY23" fmla="*/ 378408 h 543245"/>
                <a:gd name="connsiteX24" fmla="*/ 278489 w 552671"/>
                <a:gd name="connsiteY24" fmla="*/ 450077 h 543245"/>
                <a:gd name="connsiteX25" fmla="*/ 292844 w 552671"/>
                <a:gd name="connsiteY25" fmla="*/ 468710 h 543245"/>
                <a:gd name="connsiteX26" fmla="*/ 389023 w 552671"/>
                <a:gd name="connsiteY26" fmla="*/ 510278 h 543245"/>
                <a:gd name="connsiteX27" fmla="*/ 519655 w 552671"/>
                <a:gd name="connsiteY27" fmla="*/ 378408 h 543245"/>
                <a:gd name="connsiteX28" fmla="*/ 393330 w 552671"/>
                <a:gd name="connsiteY28" fmla="*/ 247972 h 543245"/>
                <a:gd name="connsiteX29" fmla="*/ 389023 w 552671"/>
                <a:gd name="connsiteY29" fmla="*/ 247972 h 543245"/>
                <a:gd name="connsiteX30" fmla="*/ 21532 w 552671"/>
                <a:gd name="connsiteY30" fmla="*/ 233638 h 543245"/>
                <a:gd name="connsiteX31" fmla="*/ 21532 w 552671"/>
                <a:gd name="connsiteY31" fmla="*/ 289539 h 543245"/>
                <a:gd name="connsiteX32" fmla="*/ 203842 w 552671"/>
                <a:gd name="connsiteY32" fmla="*/ 359775 h 543245"/>
                <a:gd name="connsiteX33" fmla="*/ 225375 w 552671"/>
                <a:gd name="connsiteY33" fmla="*/ 359775 h 543245"/>
                <a:gd name="connsiteX34" fmla="*/ 228246 w 552671"/>
                <a:gd name="connsiteY34" fmla="*/ 341141 h 543245"/>
                <a:gd name="connsiteX35" fmla="*/ 256956 w 552671"/>
                <a:gd name="connsiteY35" fmla="*/ 280939 h 543245"/>
                <a:gd name="connsiteX36" fmla="*/ 203842 w 552671"/>
                <a:gd name="connsiteY36" fmla="*/ 283806 h 543245"/>
                <a:gd name="connsiteX37" fmla="*/ 21532 w 552671"/>
                <a:gd name="connsiteY37" fmla="*/ 233638 h 543245"/>
                <a:gd name="connsiteX38" fmla="*/ 21532 w 552671"/>
                <a:gd name="connsiteY38" fmla="*/ 123269 h 543245"/>
                <a:gd name="connsiteX39" fmla="*/ 21532 w 552671"/>
                <a:gd name="connsiteY39" fmla="*/ 172003 h 543245"/>
                <a:gd name="connsiteX40" fmla="*/ 203842 w 552671"/>
                <a:gd name="connsiteY40" fmla="*/ 242238 h 543245"/>
                <a:gd name="connsiteX41" fmla="*/ 384717 w 552671"/>
                <a:gd name="connsiteY41" fmla="*/ 172003 h 543245"/>
                <a:gd name="connsiteX42" fmla="*/ 384717 w 552671"/>
                <a:gd name="connsiteY42" fmla="*/ 123269 h 543245"/>
                <a:gd name="connsiteX43" fmla="*/ 203842 w 552671"/>
                <a:gd name="connsiteY43" fmla="*/ 164837 h 543245"/>
                <a:gd name="connsiteX44" fmla="*/ 21532 w 552671"/>
                <a:gd name="connsiteY44" fmla="*/ 123269 h 543245"/>
                <a:gd name="connsiteX45" fmla="*/ 203842 w 552671"/>
                <a:gd name="connsiteY45" fmla="*/ 22934 h 543245"/>
                <a:gd name="connsiteX46" fmla="*/ 27274 w 552671"/>
                <a:gd name="connsiteY46" fmla="*/ 73101 h 543245"/>
                <a:gd name="connsiteX47" fmla="*/ 203842 w 552671"/>
                <a:gd name="connsiteY47" fmla="*/ 124702 h 543245"/>
                <a:gd name="connsiteX48" fmla="*/ 380410 w 552671"/>
                <a:gd name="connsiteY48" fmla="*/ 73101 h 543245"/>
                <a:gd name="connsiteX49" fmla="*/ 203842 w 552671"/>
                <a:gd name="connsiteY49" fmla="*/ 22934 h 543245"/>
                <a:gd name="connsiteX50" fmla="*/ 203842 w 552671"/>
                <a:gd name="connsiteY50" fmla="*/ 0 h 543245"/>
                <a:gd name="connsiteX51" fmla="*/ 401943 w 552671"/>
                <a:gd name="connsiteY51" fmla="*/ 73101 h 543245"/>
                <a:gd name="connsiteX52" fmla="*/ 399072 w 552671"/>
                <a:gd name="connsiteY52" fmla="*/ 86002 h 543245"/>
                <a:gd name="connsiteX53" fmla="*/ 400507 w 552671"/>
                <a:gd name="connsiteY53" fmla="*/ 88868 h 543245"/>
                <a:gd name="connsiteX54" fmla="*/ 407685 w 552671"/>
                <a:gd name="connsiteY54" fmla="*/ 113236 h 543245"/>
                <a:gd name="connsiteX55" fmla="*/ 407685 w 552671"/>
                <a:gd name="connsiteY55" fmla="*/ 172003 h 543245"/>
                <a:gd name="connsiteX56" fmla="*/ 396201 w 552671"/>
                <a:gd name="connsiteY56" fmla="*/ 200671 h 543245"/>
                <a:gd name="connsiteX57" fmla="*/ 399072 w 552671"/>
                <a:gd name="connsiteY57" fmla="*/ 206404 h 543245"/>
                <a:gd name="connsiteX58" fmla="*/ 404814 w 552671"/>
                <a:gd name="connsiteY58" fmla="*/ 216438 h 543245"/>
                <a:gd name="connsiteX59" fmla="*/ 552671 w 552671"/>
                <a:gd name="connsiteY59" fmla="*/ 378408 h 543245"/>
                <a:gd name="connsiteX60" fmla="*/ 389023 w 552671"/>
                <a:gd name="connsiteY60" fmla="*/ 543245 h 543245"/>
                <a:gd name="connsiteX61" fmla="*/ 265569 w 552671"/>
                <a:gd name="connsiteY61" fmla="*/ 487344 h 543245"/>
                <a:gd name="connsiteX62" fmla="*/ 269875 w 552671"/>
                <a:gd name="connsiteY62" fmla="*/ 493077 h 543245"/>
                <a:gd name="connsiteX63" fmla="*/ 203842 w 552671"/>
                <a:gd name="connsiteY63" fmla="*/ 498811 h 543245"/>
                <a:gd name="connsiteX64" fmla="*/ 0 w 552671"/>
                <a:gd name="connsiteY64" fmla="*/ 405642 h 543245"/>
                <a:gd name="connsiteX65" fmla="*/ 0 w 552671"/>
                <a:gd name="connsiteY65" fmla="*/ 346874 h 543245"/>
                <a:gd name="connsiteX66" fmla="*/ 7177 w 552671"/>
                <a:gd name="connsiteY66" fmla="*/ 322507 h 543245"/>
                <a:gd name="connsiteX67" fmla="*/ 10048 w 552671"/>
                <a:gd name="connsiteY67" fmla="*/ 318207 h 543245"/>
                <a:gd name="connsiteX68" fmla="*/ 0 w 552671"/>
                <a:gd name="connsiteY68" fmla="*/ 289539 h 543245"/>
                <a:gd name="connsiteX69" fmla="*/ 0 w 552671"/>
                <a:gd name="connsiteY69" fmla="*/ 230771 h 543245"/>
                <a:gd name="connsiteX70" fmla="*/ 7177 w 552671"/>
                <a:gd name="connsiteY70" fmla="*/ 206404 h 543245"/>
                <a:gd name="connsiteX71" fmla="*/ 10048 w 552671"/>
                <a:gd name="connsiteY71" fmla="*/ 200671 h 543245"/>
                <a:gd name="connsiteX72" fmla="*/ 0 w 552671"/>
                <a:gd name="connsiteY72" fmla="*/ 172003 h 543245"/>
                <a:gd name="connsiteX73" fmla="*/ 0 w 552671"/>
                <a:gd name="connsiteY73" fmla="*/ 113236 h 543245"/>
                <a:gd name="connsiteX74" fmla="*/ 7177 w 552671"/>
                <a:gd name="connsiteY74" fmla="*/ 88868 h 543245"/>
                <a:gd name="connsiteX75" fmla="*/ 8613 w 552671"/>
                <a:gd name="connsiteY75" fmla="*/ 86002 h 543245"/>
                <a:gd name="connsiteX76" fmla="*/ 4306 w 552671"/>
                <a:gd name="connsiteY76" fmla="*/ 73101 h 543245"/>
                <a:gd name="connsiteX77" fmla="*/ 203842 w 552671"/>
                <a:gd name="connsiteY77" fmla="*/ 0 h 54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52671" h="543245">
                  <a:moveTo>
                    <a:pt x="21532" y="351174"/>
                  </a:moveTo>
                  <a:lnTo>
                    <a:pt x="21532" y="405642"/>
                  </a:lnTo>
                  <a:cubicBezTo>
                    <a:pt x="21532" y="438610"/>
                    <a:pt x="96179" y="477310"/>
                    <a:pt x="203842" y="477310"/>
                  </a:cubicBezTo>
                  <a:cubicBezTo>
                    <a:pt x="221068" y="477310"/>
                    <a:pt x="238294" y="475877"/>
                    <a:pt x="254085" y="473010"/>
                  </a:cubicBezTo>
                  <a:cubicBezTo>
                    <a:pt x="251214" y="467277"/>
                    <a:pt x="246907" y="461543"/>
                    <a:pt x="244036" y="455810"/>
                  </a:cubicBezTo>
                  <a:cubicBezTo>
                    <a:pt x="233988" y="438610"/>
                    <a:pt x="228246" y="419976"/>
                    <a:pt x="225375" y="399909"/>
                  </a:cubicBezTo>
                  <a:cubicBezTo>
                    <a:pt x="218197" y="399909"/>
                    <a:pt x="211020" y="401342"/>
                    <a:pt x="203842" y="401342"/>
                  </a:cubicBezTo>
                  <a:cubicBezTo>
                    <a:pt x="123454" y="401342"/>
                    <a:pt x="54549" y="381275"/>
                    <a:pt x="21532" y="351174"/>
                  </a:cubicBezTo>
                  <a:close/>
                  <a:moveTo>
                    <a:pt x="462243" y="315295"/>
                  </a:moveTo>
                  <a:cubicBezTo>
                    <a:pt x="465113" y="312429"/>
                    <a:pt x="470854" y="312429"/>
                    <a:pt x="473724" y="315295"/>
                  </a:cubicBezTo>
                  <a:lnTo>
                    <a:pt x="489512" y="332490"/>
                  </a:lnTo>
                  <a:cubicBezTo>
                    <a:pt x="493817" y="335356"/>
                    <a:pt x="493817" y="339655"/>
                    <a:pt x="489512" y="342521"/>
                  </a:cubicBezTo>
                  <a:lnTo>
                    <a:pt x="376130" y="457156"/>
                  </a:lnTo>
                  <a:cubicBezTo>
                    <a:pt x="373260" y="460022"/>
                    <a:pt x="367519" y="460022"/>
                    <a:pt x="364649" y="457156"/>
                  </a:cubicBezTo>
                  <a:lnTo>
                    <a:pt x="295759" y="386942"/>
                  </a:lnTo>
                  <a:cubicBezTo>
                    <a:pt x="292888" y="384076"/>
                    <a:pt x="292888" y="379778"/>
                    <a:pt x="295759" y="375479"/>
                  </a:cubicBezTo>
                  <a:lnTo>
                    <a:pt x="311546" y="359716"/>
                  </a:lnTo>
                  <a:cubicBezTo>
                    <a:pt x="315852" y="356850"/>
                    <a:pt x="320157" y="356850"/>
                    <a:pt x="323028" y="359716"/>
                  </a:cubicBezTo>
                  <a:lnTo>
                    <a:pt x="370389" y="407003"/>
                  </a:lnTo>
                  <a:close/>
                  <a:moveTo>
                    <a:pt x="389023" y="247972"/>
                  </a:moveTo>
                  <a:cubicBezTo>
                    <a:pt x="383281" y="247972"/>
                    <a:pt x="377539" y="247972"/>
                    <a:pt x="371797" y="249405"/>
                  </a:cubicBezTo>
                  <a:cubicBezTo>
                    <a:pt x="321554" y="255139"/>
                    <a:pt x="279924" y="289539"/>
                    <a:pt x="264133" y="335407"/>
                  </a:cubicBezTo>
                  <a:cubicBezTo>
                    <a:pt x="262698" y="342574"/>
                    <a:pt x="259827" y="348308"/>
                    <a:pt x="259827" y="355475"/>
                  </a:cubicBezTo>
                  <a:cubicBezTo>
                    <a:pt x="258391" y="362641"/>
                    <a:pt x="256956" y="369808"/>
                    <a:pt x="256956" y="378408"/>
                  </a:cubicBezTo>
                  <a:cubicBezTo>
                    <a:pt x="256956" y="405642"/>
                    <a:pt x="264133" y="428576"/>
                    <a:pt x="278489" y="450077"/>
                  </a:cubicBezTo>
                  <a:cubicBezTo>
                    <a:pt x="281360" y="455810"/>
                    <a:pt x="287102" y="462977"/>
                    <a:pt x="292844" y="468710"/>
                  </a:cubicBezTo>
                  <a:cubicBezTo>
                    <a:pt x="315812" y="494511"/>
                    <a:pt x="350264" y="510278"/>
                    <a:pt x="389023" y="510278"/>
                  </a:cubicBezTo>
                  <a:cubicBezTo>
                    <a:pt x="460799" y="510278"/>
                    <a:pt x="519655" y="451510"/>
                    <a:pt x="519655" y="378408"/>
                  </a:cubicBezTo>
                  <a:cubicBezTo>
                    <a:pt x="519655" y="308173"/>
                    <a:pt x="463670" y="250838"/>
                    <a:pt x="393330" y="247972"/>
                  </a:cubicBezTo>
                  <a:cubicBezTo>
                    <a:pt x="391894" y="247972"/>
                    <a:pt x="390459" y="247972"/>
                    <a:pt x="389023" y="247972"/>
                  </a:cubicBezTo>
                  <a:close/>
                  <a:moveTo>
                    <a:pt x="21532" y="233638"/>
                  </a:moveTo>
                  <a:lnTo>
                    <a:pt x="21532" y="289539"/>
                  </a:lnTo>
                  <a:cubicBezTo>
                    <a:pt x="21532" y="322507"/>
                    <a:pt x="96179" y="359775"/>
                    <a:pt x="203842" y="359775"/>
                  </a:cubicBezTo>
                  <a:cubicBezTo>
                    <a:pt x="211020" y="359775"/>
                    <a:pt x="218197" y="359775"/>
                    <a:pt x="225375" y="359775"/>
                  </a:cubicBezTo>
                  <a:cubicBezTo>
                    <a:pt x="226810" y="352608"/>
                    <a:pt x="226810" y="346874"/>
                    <a:pt x="228246" y="341141"/>
                  </a:cubicBezTo>
                  <a:cubicBezTo>
                    <a:pt x="233988" y="318207"/>
                    <a:pt x="244036" y="298140"/>
                    <a:pt x="256956" y="280939"/>
                  </a:cubicBezTo>
                  <a:cubicBezTo>
                    <a:pt x="239730" y="282372"/>
                    <a:pt x="222504" y="283806"/>
                    <a:pt x="203842" y="283806"/>
                  </a:cubicBezTo>
                  <a:cubicBezTo>
                    <a:pt x="123454" y="283806"/>
                    <a:pt x="54549" y="265172"/>
                    <a:pt x="21532" y="233638"/>
                  </a:cubicBezTo>
                  <a:close/>
                  <a:moveTo>
                    <a:pt x="21532" y="123269"/>
                  </a:moveTo>
                  <a:lnTo>
                    <a:pt x="21532" y="172003"/>
                  </a:lnTo>
                  <a:cubicBezTo>
                    <a:pt x="21532" y="204971"/>
                    <a:pt x="96179" y="242238"/>
                    <a:pt x="203842" y="242238"/>
                  </a:cubicBezTo>
                  <a:cubicBezTo>
                    <a:pt x="310070" y="242238"/>
                    <a:pt x="384717" y="204971"/>
                    <a:pt x="384717" y="172003"/>
                  </a:cubicBezTo>
                  <a:lnTo>
                    <a:pt x="384717" y="123269"/>
                  </a:lnTo>
                  <a:cubicBezTo>
                    <a:pt x="353135" y="150503"/>
                    <a:pt x="277053" y="164837"/>
                    <a:pt x="203842" y="164837"/>
                  </a:cubicBezTo>
                  <a:cubicBezTo>
                    <a:pt x="130631" y="164837"/>
                    <a:pt x="54549" y="150503"/>
                    <a:pt x="21532" y="123269"/>
                  </a:cubicBezTo>
                  <a:close/>
                  <a:moveTo>
                    <a:pt x="203842" y="22934"/>
                  </a:moveTo>
                  <a:cubicBezTo>
                    <a:pt x="93308" y="22934"/>
                    <a:pt x="27274" y="51601"/>
                    <a:pt x="27274" y="73101"/>
                  </a:cubicBezTo>
                  <a:cubicBezTo>
                    <a:pt x="27274" y="94602"/>
                    <a:pt x="93308" y="124702"/>
                    <a:pt x="203842" y="124702"/>
                  </a:cubicBezTo>
                  <a:cubicBezTo>
                    <a:pt x="312941" y="124702"/>
                    <a:pt x="380410" y="94602"/>
                    <a:pt x="380410" y="73101"/>
                  </a:cubicBezTo>
                  <a:cubicBezTo>
                    <a:pt x="380410" y="51601"/>
                    <a:pt x="312941" y="22934"/>
                    <a:pt x="203842" y="22934"/>
                  </a:cubicBezTo>
                  <a:close/>
                  <a:moveTo>
                    <a:pt x="203842" y="0"/>
                  </a:moveTo>
                  <a:cubicBezTo>
                    <a:pt x="300022" y="0"/>
                    <a:pt x="401943" y="25800"/>
                    <a:pt x="401943" y="73101"/>
                  </a:cubicBezTo>
                  <a:cubicBezTo>
                    <a:pt x="401943" y="77401"/>
                    <a:pt x="400507" y="81702"/>
                    <a:pt x="399072" y="86002"/>
                  </a:cubicBezTo>
                  <a:lnTo>
                    <a:pt x="400507" y="88868"/>
                  </a:lnTo>
                  <a:cubicBezTo>
                    <a:pt x="404814" y="97469"/>
                    <a:pt x="407685" y="104635"/>
                    <a:pt x="407685" y="113236"/>
                  </a:cubicBezTo>
                  <a:lnTo>
                    <a:pt x="407685" y="172003"/>
                  </a:lnTo>
                  <a:cubicBezTo>
                    <a:pt x="407685" y="182037"/>
                    <a:pt x="403378" y="192071"/>
                    <a:pt x="396201" y="200671"/>
                  </a:cubicBezTo>
                  <a:lnTo>
                    <a:pt x="399072" y="206404"/>
                  </a:lnTo>
                  <a:cubicBezTo>
                    <a:pt x="401943" y="209271"/>
                    <a:pt x="403378" y="212138"/>
                    <a:pt x="404814" y="216438"/>
                  </a:cubicBezTo>
                  <a:cubicBezTo>
                    <a:pt x="488073" y="223605"/>
                    <a:pt x="552671" y="293839"/>
                    <a:pt x="552671" y="378408"/>
                  </a:cubicBezTo>
                  <a:cubicBezTo>
                    <a:pt x="552671" y="468710"/>
                    <a:pt x="479460" y="543245"/>
                    <a:pt x="389023" y="543245"/>
                  </a:cubicBezTo>
                  <a:cubicBezTo>
                    <a:pt x="340216" y="543245"/>
                    <a:pt x="295715" y="521745"/>
                    <a:pt x="265569" y="487344"/>
                  </a:cubicBezTo>
                  <a:cubicBezTo>
                    <a:pt x="267004" y="490211"/>
                    <a:pt x="268440" y="491644"/>
                    <a:pt x="269875" y="493077"/>
                  </a:cubicBezTo>
                  <a:cubicBezTo>
                    <a:pt x="249778" y="495944"/>
                    <a:pt x="226810" y="498811"/>
                    <a:pt x="203842" y="498811"/>
                  </a:cubicBezTo>
                  <a:cubicBezTo>
                    <a:pt x="89001" y="498811"/>
                    <a:pt x="0" y="457243"/>
                    <a:pt x="0" y="405642"/>
                  </a:cubicBezTo>
                  <a:lnTo>
                    <a:pt x="0" y="346874"/>
                  </a:lnTo>
                  <a:cubicBezTo>
                    <a:pt x="0" y="338274"/>
                    <a:pt x="2871" y="329674"/>
                    <a:pt x="7177" y="322507"/>
                  </a:cubicBezTo>
                  <a:lnTo>
                    <a:pt x="10048" y="318207"/>
                  </a:lnTo>
                  <a:cubicBezTo>
                    <a:pt x="2871" y="309606"/>
                    <a:pt x="0" y="299573"/>
                    <a:pt x="0" y="289539"/>
                  </a:cubicBezTo>
                  <a:lnTo>
                    <a:pt x="0" y="230771"/>
                  </a:lnTo>
                  <a:cubicBezTo>
                    <a:pt x="0" y="222171"/>
                    <a:pt x="2871" y="213571"/>
                    <a:pt x="7177" y="206404"/>
                  </a:cubicBezTo>
                  <a:lnTo>
                    <a:pt x="10048" y="200671"/>
                  </a:lnTo>
                  <a:cubicBezTo>
                    <a:pt x="4306" y="192071"/>
                    <a:pt x="0" y="182037"/>
                    <a:pt x="0" y="172003"/>
                  </a:cubicBezTo>
                  <a:lnTo>
                    <a:pt x="0" y="113236"/>
                  </a:lnTo>
                  <a:cubicBezTo>
                    <a:pt x="0" y="104635"/>
                    <a:pt x="2871" y="97469"/>
                    <a:pt x="7177" y="88868"/>
                  </a:cubicBezTo>
                  <a:lnTo>
                    <a:pt x="8613" y="86002"/>
                  </a:lnTo>
                  <a:cubicBezTo>
                    <a:pt x="5742" y="81702"/>
                    <a:pt x="4306" y="77401"/>
                    <a:pt x="4306" y="73101"/>
                  </a:cubicBezTo>
                  <a:cubicBezTo>
                    <a:pt x="4306" y="25800"/>
                    <a:pt x="107663" y="0"/>
                    <a:pt x="20384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1B73D36-FBA1-44A5-8BFC-D2D95F1A76D0}"/>
              </a:ext>
            </a:extLst>
          </p:cNvPr>
          <p:cNvGrpSpPr/>
          <p:nvPr/>
        </p:nvGrpSpPr>
        <p:grpSpPr>
          <a:xfrm>
            <a:off x="9508970" y="3828117"/>
            <a:ext cx="1992150" cy="1480162"/>
            <a:chOff x="9056246" y="3828117"/>
            <a:chExt cx="1992150" cy="1480162"/>
          </a:xfrm>
        </p:grpSpPr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FD6E54EC-68BD-467E-8371-0D7AD2A38876}"/>
                </a:ext>
              </a:extLst>
            </p:cNvPr>
            <p:cNvSpPr txBox="1">
              <a:spLocks/>
            </p:cNvSpPr>
            <p:nvPr/>
          </p:nvSpPr>
          <p:spPr>
            <a:xfrm>
              <a:off x="9056246" y="4477282"/>
              <a:ext cx="1992150" cy="830997"/>
            </a:xfrm>
            <a:custGeom>
              <a:avLst/>
              <a:gdLst>
                <a:gd name="T0" fmla="*/ 5142 w 5280"/>
                <a:gd name="T1" fmla="*/ 0 h 6532"/>
                <a:gd name="T2" fmla="*/ 862 w 5280"/>
                <a:gd name="T3" fmla="*/ 0 h 6532"/>
                <a:gd name="T4" fmla="*/ 0 w 5280"/>
                <a:gd name="T5" fmla="*/ 792 h 6532"/>
                <a:gd name="T6" fmla="*/ 0 w 5280"/>
                <a:gd name="T7" fmla="*/ 5740 h 6532"/>
                <a:gd name="T8" fmla="*/ 792 w 5280"/>
                <a:gd name="T9" fmla="*/ 6532 h 6532"/>
                <a:gd name="T10" fmla="*/ 5142 w 5280"/>
                <a:gd name="T11" fmla="*/ 6532 h 6532"/>
                <a:gd name="T12" fmla="*/ 5280 w 5280"/>
                <a:gd name="T13" fmla="*/ 6378 h 6532"/>
                <a:gd name="T14" fmla="*/ 5280 w 5280"/>
                <a:gd name="T15" fmla="*/ 138 h 6532"/>
                <a:gd name="T16" fmla="*/ 5142 w 5280"/>
                <a:gd name="T17" fmla="*/ 0 h 6532"/>
                <a:gd name="T18" fmla="*/ 862 w 5280"/>
                <a:gd name="T19" fmla="*/ 278 h 6532"/>
                <a:gd name="T20" fmla="*/ 5002 w 5280"/>
                <a:gd name="T21" fmla="*/ 278 h 6532"/>
                <a:gd name="T22" fmla="*/ 5002 w 5280"/>
                <a:gd name="T23" fmla="*/ 4949 h 6532"/>
                <a:gd name="T24" fmla="*/ 792 w 5280"/>
                <a:gd name="T25" fmla="*/ 4949 h 6532"/>
                <a:gd name="T26" fmla="*/ 278 w 5280"/>
                <a:gd name="T27" fmla="*/ 5134 h 6532"/>
                <a:gd name="T28" fmla="*/ 278 w 5280"/>
                <a:gd name="T29" fmla="*/ 792 h 6532"/>
                <a:gd name="T30" fmla="*/ 862 w 5280"/>
                <a:gd name="T31" fmla="*/ 278 h 6532"/>
                <a:gd name="T32" fmla="*/ 5003 w 5280"/>
                <a:gd name="T33" fmla="*/ 6269 h 6532"/>
                <a:gd name="T34" fmla="*/ 792 w 5280"/>
                <a:gd name="T35" fmla="*/ 6269 h 6532"/>
                <a:gd name="T36" fmla="*/ 278 w 5280"/>
                <a:gd name="T37" fmla="*/ 5754 h 6532"/>
                <a:gd name="T38" fmla="*/ 792 w 5280"/>
                <a:gd name="T39" fmla="*/ 5240 h 6532"/>
                <a:gd name="T40" fmla="*/ 5003 w 5280"/>
                <a:gd name="T41" fmla="*/ 5241 h 6532"/>
                <a:gd name="T42" fmla="*/ 5003 w 5280"/>
                <a:gd name="T43" fmla="*/ 6269 h 6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80" h="6532">
                  <a:moveTo>
                    <a:pt x="5142" y="0"/>
                  </a:moveTo>
                  <a:lnTo>
                    <a:pt x="862" y="0"/>
                  </a:lnTo>
                  <a:cubicBezTo>
                    <a:pt x="390" y="0"/>
                    <a:pt x="0" y="348"/>
                    <a:pt x="0" y="792"/>
                  </a:cubicBezTo>
                  <a:lnTo>
                    <a:pt x="0" y="5740"/>
                  </a:lnTo>
                  <a:cubicBezTo>
                    <a:pt x="0" y="6185"/>
                    <a:pt x="348" y="6532"/>
                    <a:pt x="792" y="6532"/>
                  </a:cubicBezTo>
                  <a:lnTo>
                    <a:pt x="5142" y="6532"/>
                  </a:lnTo>
                  <a:cubicBezTo>
                    <a:pt x="5226" y="6532"/>
                    <a:pt x="5280" y="6476"/>
                    <a:pt x="5280" y="6378"/>
                  </a:cubicBezTo>
                  <a:lnTo>
                    <a:pt x="5280" y="138"/>
                  </a:lnTo>
                  <a:cubicBezTo>
                    <a:pt x="5280" y="56"/>
                    <a:pt x="5224" y="0"/>
                    <a:pt x="5142" y="0"/>
                  </a:cubicBezTo>
                  <a:close/>
                  <a:moveTo>
                    <a:pt x="862" y="278"/>
                  </a:moveTo>
                  <a:lnTo>
                    <a:pt x="5002" y="278"/>
                  </a:lnTo>
                  <a:lnTo>
                    <a:pt x="5002" y="4949"/>
                  </a:lnTo>
                  <a:lnTo>
                    <a:pt x="792" y="4949"/>
                  </a:lnTo>
                  <a:cubicBezTo>
                    <a:pt x="594" y="4949"/>
                    <a:pt x="415" y="5018"/>
                    <a:pt x="278" y="5134"/>
                  </a:cubicBezTo>
                  <a:lnTo>
                    <a:pt x="278" y="792"/>
                  </a:lnTo>
                  <a:cubicBezTo>
                    <a:pt x="278" y="500"/>
                    <a:pt x="542" y="278"/>
                    <a:pt x="862" y="278"/>
                  </a:cubicBezTo>
                  <a:close/>
                  <a:moveTo>
                    <a:pt x="5003" y="6269"/>
                  </a:moveTo>
                  <a:lnTo>
                    <a:pt x="792" y="6269"/>
                  </a:lnTo>
                  <a:cubicBezTo>
                    <a:pt x="500" y="6269"/>
                    <a:pt x="278" y="6046"/>
                    <a:pt x="278" y="5754"/>
                  </a:cubicBezTo>
                  <a:cubicBezTo>
                    <a:pt x="278" y="5462"/>
                    <a:pt x="514" y="5240"/>
                    <a:pt x="792" y="5240"/>
                  </a:cubicBezTo>
                  <a:lnTo>
                    <a:pt x="5003" y="5241"/>
                  </a:lnTo>
                  <a:lnTo>
                    <a:pt x="5003" y="6269"/>
                  </a:lnTo>
                  <a:close/>
                </a:path>
              </a:pathLst>
            </a:cu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F08A51"/>
                  </a:solidFill>
                  <a:latin typeface="+mn-ea"/>
                </a:rPr>
                <a:t>2136</a:t>
              </a:r>
              <a:r>
                <a:rPr lang="en-US" altLang="zh-CN" sz="1600" b="1" baseline="30000" dirty="0">
                  <a:solidFill>
                    <a:srgbClr val="F08A51"/>
                  </a:solidFill>
                  <a:latin typeface="+mn-ea"/>
                </a:rPr>
                <a:t> </a:t>
              </a:r>
              <a:r>
                <a:rPr lang="en-US" altLang="zh-CN" sz="3200" b="1" baseline="30000" dirty="0">
                  <a:solidFill>
                    <a:srgbClr val="F08A51"/>
                  </a:solidFill>
                  <a:latin typeface="+mn-ea"/>
                </a:rPr>
                <a:t>+ 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万篇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4">
                      <a:lumMod val="50000"/>
                    </a:schemeClr>
                  </a:solidFill>
                  <a:latin typeface="+mn-ea"/>
                </a:rPr>
                <a:t>学位论文</a:t>
              </a:r>
            </a:p>
          </p:txBody>
        </p:sp>
        <p:sp>
          <p:nvSpPr>
            <p:cNvPr id="23" name="rolled-diploma_61493">
              <a:extLst>
                <a:ext uri="{FF2B5EF4-FFF2-40B4-BE49-F238E27FC236}">
                  <a16:creationId xmlns:a16="http://schemas.microsoft.com/office/drawing/2014/main" id="{9CB8140A-3DAE-448D-B8E2-6C307F4D09D4}"/>
                </a:ext>
              </a:extLst>
            </p:cNvPr>
            <p:cNvSpPr/>
            <p:nvPr/>
          </p:nvSpPr>
          <p:spPr>
            <a:xfrm>
              <a:off x="9747479" y="3828117"/>
              <a:ext cx="609685" cy="608839"/>
            </a:xfrm>
            <a:custGeom>
              <a:avLst/>
              <a:gdLst>
                <a:gd name="T0" fmla="*/ 6043 w 6047"/>
                <a:gd name="T1" fmla="*/ 4618 h 6047"/>
                <a:gd name="T2" fmla="*/ 5974 w 6047"/>
                <a:gd name="T3" fmla="*/ 4465 h 6047"/>
                <a:gd name="T4" fmla="*/ 5953 w 6047"/>
                <a:gd name="T5" fmla="*/ 4446 h 6047"/>
                <a:gd name="T6" fmla="*/ 3644 w 6047"/>
                <a:gd name="T7" fmla="*/ 2404 h 6047"/>
                <a:gd name="T8" fmla="*/ 1602 w 6047"/>
                <a:gd name="T9" fmla="*/ 95 h 6047"/>
                <a:gd name="T10" fmla="*/ 1583 w 6047"/>
                <a:gd name="T11" fmla="*/ 73 h 6047"/>
                <a:gd name="T12" fmla="*/ 1430 w 6047"/>
                <a:gd name="T13" fmla="*/ 4 h 6047"/>
                <a:gd name="T14" fmla="*/ 1249 w 6047"/>
                <a:gd name="T15" fmla="*/ 73 h 6047"/>
                <a:gd name="T16" fmla="*/ 73 w 6047"/>
                <a:gd name="T17" fmla="*/ 1249 h 6047"/>
                <a:gd name="T18" fmla="*/ 4 w 6047"/>
                <a:gd name="T19" fmla="*/ 1430 h 6047"/>
                <a:gd name="T20" fmla="*/ 73 w 6047"/>
                <a:gd name="T21" fmla="*/ 1583 h 6047"/>
                <a:gd name="T22" fmla="*/ 95 w 6047"/>
                <a:gd name="T23" fmla="*/ 1602 h 6047"/>
                <a:gd name="T24" fmla="*/ 1931 w 6047"/>
                <a:gd name="T25" fmla="*/ 3184 h 6047"/>
                <a:gd name="T26" fmla="*/ 1295 w 6047"/>
                <a:gd name="T27" fmla="*/ 3094 h 6047"/>
                <a:gd name="T28" fmla="*/ 1201 w 6047"/>
                <a:gd name="T29" fmla="*/ 3126 h 6047"/>
                <a:gd name="T30" fmla="*/ 1200 w 6047"/>
                <a:gd name="T31" fmla="*/ 3226 h 6047"/>
                <a:gd name="T32" fmla="*/ 1370 w 6047"/>
                <a:gd name="T33" fmla="*/ 3472 h 6047"/>
                <a:gd name="T34" fmla="*/ 1022 w 6047"/>
                <a:gd name="T35" fmla="*/ 3588 h 6047"/>
                <a:gd name="T36" fmla="*/ 963 w 6047"/>
                <a:gd name="T37" fmla="*/ 3670 h 6047"/>
                <a:gd name="T38" fmla="*/ 1023 w 6047"/>
                <a:gd name="T39" fmla="*/ 3752 h 6047"/>
                <a:gd name="T40" fmla="*/ 2050 w 6047"/>
                <a:gd name="T41" fmla="*/ 3886 h 6047"/>
                <a:gd name="T42" fmla="*/ 2151 w 6047"/>
                <a:gd name="T43" fmla="*/ 3880 h 6047"/>
                <a:gd name="T44" fmla="*/ 2122 w 6047"/>
                <a:gd name="T45" fmla="*/ 3976 h 6047"/>
                <a:gd name="T46" fmla="*/ 2008 w 6047"/>
                <a:gd name="T47" fmla="*/ 4799 h 6047"/>
                <a:gd name="T48" fmla="*/ 2033 w 6047"/>
                <a:gd name="T49" fmla="*/ 4860 h 6047"/>
                <a:gd name="T50" fmla="*/ 2034 w 6047"/>
                <a:gd name="T51" fmla="*/ 4861 h 6047"/>
                <a:gd name="T52" fmla="*/ 2156 w 6047"/>
                <a:gd name="T53" fmla="*/ 4860 h 6047"/>
                <a:gd name="T54" fmla="*/ 2169 w 6047"/>
                <a:gd name="T55" fmla="*/ 4843 h 6047"/>
                <a:gd name="T56" fmla="*/ 2379 w 6047"/>
                <a:gd name="T57" fmla="*/ 4552 h 6047"/>
                <a:gd name="T58" fmla="*/ 2563 w 6047"/>
                <a:gd name="T59" fmla="*/ 4788 h 6047"/>
                <a:gd name="T60" fmla="*/ 2658 w 6047"/>
                <a:gd name="T61" fmla="*/ 4817 h 6047"/>
                <a:gd name="T62" fmla="*/ 2718 w 6047"/>
                <a:gd name="T63" fmla="*/ 4737 h 6047"/>
                <a:gd name="T64" fmla="*/ 2829 w 6047"/>
                <a:gd name="T65" fmla="*/ 4080 h 6047"/>
                <a:gd name="T66" fmla="*/ 4446 w 6047"/>
                <a:gd name="T67" fmla="*/ 5953 h 6047"/>
                <a:gd name="T68" fmla="*/ 4465 w 6047"/>
                <a:gd name="T69" fmla="*/ 5974 h 6047"/>
                <a:gd name="T70" fmla="*/ 4618 w 6047"/>
                <a:gd name="T71" fmla="*/ 6043 h 6047"/>
                <a:gd name="T72" fmla="*/ 4799 w 6047"/>
                <a:gd name="T73" fmla="*/ 5974 h 6047"/>
                <a:gd name="T74" fmla="*/ 5974 w 6047"/>
                <a:gd name="T75" fmla="*/ 4799 h 6047"/>
                <a:gd name="T76" fmla="*/ 6043 w 6047"/>
                <a:gd name="T77" fmla="*/ 4618 h 6047"/>
                <a:gd name="T78" fmla="*/ 2483 w 6047"/>
                <a:gd name="T79" fmla="*/ 3059 h 6047"/>
                <a:gd name="T80" fmla="*/ 595 w 6047"/>
                <a:gd name="T81" fmla="*/ 1395 h 6047"/>
                <a:gd name="T82" fmla="*/ 1395 w 6047"/>
                <a:gd name="T83" fmla="*/ 595 h 6047"/>
                <a:gd name="T84" fmla="*/ 3059 w 6047"/>
                <a:gd name="T85" fmla="*/ 2483 h 6047"/>
                <a:gd name="T86" fmla="*/ 2483 w 6047"/>
                <a:gd name="T87" fmla="*/ 3059 h 6047"/>
                <a:gd name="T88" fmla="*/ 4653 w 6047"/>
                <a:gd name="T89" fmla="*/ 5453 h 6047"/>
                <a:gd name="T90" fmla="*/ 2988 w 6047"/>
                <a:gd name="T91" fmla="*/ 3564 h 6047"/>
                <a:gd name="T92" fmla="*/ 3564 w 6047"/>
                <a:gd name="T93" fmla="*/ 2988 h 6047"/>
                <a:gd name="T94" fmla="*/ 5453 w 6047"/>
                <a:gd name="T95" fmla="*/ 4653 h 6047"/>
                <a:gd name="T96" fmla="*/ 4653 w 6047"/>
                <a:gd name="T97" fmla="*/ 5453 h 6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47" h="6047">
                  <a:moveTo>
                    <a:pt x="6043" y="4618"/>
                  </a:moveTo>
                  <a:cubicBezTo>
                    <a:pt x="6040" y="4560"/>
                    <a:pt x="6015" y="4506"/>
                    <a:pt x="5974" y="4465"/>
                  </a:cubicBezTo>
                  <a:cubicBezTo>
                    <a:pt x="5968" y="4458"/>
                    <a:pt x="5960" y="4452"/>
                    <a:pt x="5953" y="4446"/>
                  </a:cubicBezTo>
                  <a:cubicBezTo>
                    <a:pt x="5144" y="3814"/>
                    <a:pt x="4367" y="3127"/>
                    <a:pt x="3644" y="2404"/>
                  </a:cubicBezTo>
                  <a:cubicBezTo>
                    <a:pt x="2921" y="1681"/>
                    <a:pt x="2234" y="904"/>
                    <a:pt x="1602" y="95"/>
                  </a:cubicBezTo>
                  <a:cubicBezTo>
                    <a:pt x="1596" y="87"/>
                    <a:pt x="1589" y="80"/>
                    <a:pt x="1583" y="73"/>
                  </a:cubicBezTo>
                  <a:cubicBezTo>
                    <a:pt x="1542" y="33"/>
                    <a:pt x="1488" y="8"/>
                    <a:pt x="1430" y="4"/>
                  </a:cubicBezTo>
                  <a:cubicBezTo>
                    <a:pt x="1362" y="0"/>
                    <a:pt x="1296" y="25"/>
                    <a:pt x="1249" y="73"/>
                  </a:cubicBezTo>
                  <a:lnTo>
                    <a:pt x="73" y="1249"/>
                  </a:lnTo>
                  <a:cubicBezTo>
                    <a:pt x="25" y="1296"/>
                    <a:pt x="0" y="1362"/>
                    <a:pt x="4" y="1430"/>
                  </a:cubicBezTo>
                  <a:cubicBezTo>
                    <a:pt x="8" y="1488"/>
                    <a:pt x="33" y="1542"/>
                    <a:pt x="73" y="1583"/>
                  </a:cubicBezTo>
                  <a:cubicBezTo>
                    <a:pt x="80" y="1589"/>
                    <a:pt x="87" y="1596"/>
                    <a:pt x="95" y="1602"/>
                  </a:cubicBezTo>
                  <a:cubicBezTo>
                    <a:pt x="730" y="2099"/>
                    <a:pt x="1346" y="2629"/>
                    <a:pt x="1931" y="3184"/>
                  </a:cubicBezTo>
                  <a:cubicBezTo>
                    <a:pt x="1740" y="3181"/>
                    <a:pt x="1521" y="3158"/>
                    <a:pt x="1295" y="3094"/>
                  </a:cubicBezTo>
                  <a:cubicBezTo>
                    <a:pt x="1260" y="3084"/>
                    <a:pt x="1223" y="3097"/>
                    <a:pt x="1201" y="3126"/>
                  </a:cubicBezTo>
                  <a:cubicBezTo>
                    <a:pt x="1180" y="3156"/>
                    <a:pt x="1180" y="3196"/>
                    <a:pt x="1200" y="3226"/>
                  </a:cubicBezTo>
                  <a:lnTo>
                    <a:pt x="1370" y="3472"/>
                  </a:lnTo>
                  <a:lnTo>
                    <a:pt x="1022" y="3588"/>
                  </a:lnTo>
                  <a:cubicBezTo>
                    <a:pt x="987" y="3599"/>
                    <a:pt x="963" y="3633"/>
                    <a:pt x="963" y="3670"/>
                  </a:cubicBezTo>
                  <a:cubicBezTo>
                    <a:pt x="963" y="3708"/>
                    <a:pt x="987" y="3741"/>
                    <a:pt x="1023" y="3752"/>
                  </a:cubicBezTo>
                  <a:cubicBezTo>
                    <a:pt x="1361" y="3861"/>
                    <a:pt x="1707" y="3906"/>
                    <a:pt x="2050" y="3886"/>
                  </a:cubicBezTo>
                  <a:lnTo>
                    <a:pt x="2151" y="3880"/>
                  </a:lnTo>
                  <a:lnTo>
                    <a:pt x="2122" y="3976"/>
                  </a:lnTo>
                  <a:cubicBezTo>
                    <a:pt x="2044" y="4240"/>
                    <a:pt x="2006" y="4517"/>
                    <a:pt x="2008" y="4799"/>
                  </a:cubicBezTo>
                  <a:cubicBezTo>
                    <a:pt x="2008" y="4823"/>
                    <a:pt x="2017" y="4844"/>
                    <a:pt x="2033" y="4860"/>
                  </a:cubicBezTo>
                  <a:cubicBezTo>
                    <a:pt x="2033" y="4860"/>
                    <a:pt x="2033" y="4860"/>
                    <a:pt x="2034" y="4861"/>
                  </a:cubicBezTo>
                  <a:cubicBezTo>
                    <a:pt x="2067" y="4894"/>
                    <a:pt x="2122" y="4894"/>
                    <a:pt x="2156" y="4860"/>
                  </a:cubicBezTo>
                  <a:cubicBezTo>
                    <a:pt x="2161" y="4855"/>
                    <a:pt x="2165" y="4849"/>
                    <a:pt x="2169" y="4843"/>
                  </a:cubicBezTo>
                  <a:lnTo>
                    <a:pt x="2379" y="4552"/>
                  </a:lnTo>
                  <a:lnTo>
                    <a:pt x="2563" y="4788"/>
                  </a:lnTo>
                  <a:cubicBezTo>
                    <a:pt x="2585" y="4817"/>
                    <a:pt x="2623" y="4829"/>
                    <a:pt x="2658" y="4817"/>
                  </a:cubicBezTo>
                  <a:cubicBezTo>
                    <a:pt x="2693" y="4806"/>
                    <a:pt x="2717" y="4774"/>
                    <a:pt x="2718" y="4737"/>
                  </a:cubicBezTo>
                  <a:cubicBezTo>
                    <a:pt x="2724" y="4490"/>
                    <a:pt x="2773" y="4264"/>
                    <a:pt x="2829" y="4080"/>
                  </a:cubicBezTo>
                  <a:cubicBezTo>
                    <a:pt x="3397" y="4676"/>
                    <a:pt x="3939" y="5304"/>
                    <a:pt x="4446" y="5953"/>
                  </a:cubicBezTo>
                  <a:cubicBezTo>
                    <a:pt x="4452" y="5960"/>
                    <a:pt x="4458" y="5968"/>
                    <a:pt x="4465" y="5974"/>
                  </a:cubicBezTo>
                  <a:cubicBezTo>
                    <a:pt x="4506" y="6015"/>
                    <a:pt x="4560" y="6040"/>
                    <a:pt x="4618" y="6043"/>
                  </a:cubicBezTo>
                  <a:cubicBezTo>
                    <a:pt x="4685" y="6047"/>
                    <a:pt x="4751" y="6022"/>
                    <a:pt x="4799" y="5974"/>
                  </a:cubicBezTo>
                  <a:lnTo>
                    <a:pt x="5974" y="4799"/>
                  </a:lnTo>
                  <a:cubicBezTo>
                    <a:pt x="6022" y="4751"/>
                    <a:pt x="6047" y="4685"/>
                    <a:pt x="6043" y="4618"/>
                  </a:cubicBezTo>
                  <a:close/>
                  <a:moveTo>
                    <a:pt x="2483" y="3059"/>
                  </a:moveTo>
                  <a:cubicBezTo>
                    <a:pt x="1884" y="2476"/>
                    <a:pt x="1250" y="1918"/>
                    <a:pt x="595" y="1395"/>
                  </a:cubicBezTo>
                  <a:lnTo>
                    <a:pt x="1395" y="595"/>
                  </a:lnTo>
                  <a:cubicBezTo>
                    <a:pt x="1918" y="1250"/>
                    <a:pt x="2476" y="1883"/>
                    <a:pt x="3059" y="2483"/>
                  </a:cubicBezTo>
                  <a:lnTo>
                    <a:pt x="2483" y="3059"/>
                  </a:lnTo>
                  <a:close/>
                  <a:moveTo>
                    <a:pt x="4653" y="5453"/>
                  </a:moveTo>
                  <a:cubicBezTo>
                    <a:pt x="4130" y="4797"/>
                    <a:pt x="3571" y="4164"/>
                    <a:pt x="2988" y="3564"/>
                  </a:cubicBezTo>
                  <a:lnTo>
                    <a:pt x="3564" y="2988"/>
                  </a:lnTo>
                  <a:cubicBezTo>
                    <a:pt x="4164" y="3571"/>
                    <a:pt x="4797" y="4129"/>
                    <a:pt x="5453" y="4653"/>
                  </a:cubicBezTo>
                  <a:lnTo>
                    <a:pt x="4653" y="545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22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3081677c-230d-4700-946e-deb4271259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17300a8-8bb0-4700-bc9d-a1b8820e48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3730;#373730;#158623;#400982;#399500;#394004;#393751;#393751;#393751;#39375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70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70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70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70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3700;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397297"/>
      </a:accent3>
      <a:accent4>
        <a:srgbClr val="068269"/>
      </a:accent4>
      <a:accent5>
        <a:srgbClr val="0E69A5"/>
      </a:accent5>
      <a:accent6>
        <a:srgbClr val="2C3F50"/>
      </a:accent6>
      <a:hlink>
        <a:srgbClr val="2980B9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极端阴影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  <a:effectLst/>
      </a:spPr>
      <a:bodyPr rtlCol="0" anchor="ctr">
        <a:spAutoFit/>
      </a:bodyPr>
      <a:lstStyle>
        <a:defPPr algn="ctr">
          <a:defRPr sz="8800" b="1" dirty="0">
            <a:solidFill>
              <a:srgbClr val="F08A51"/>
            </a:solidFill>
            <a:latin typeface="Arial Black" panose="020B0A04020102020204" pitchFamily="34" charset="0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397297"/>
    </a:accent3>
    <a:accent4>
      <a:srgbClr val="068269"/>
    </a:accent4>
    <a:accent5>
      <a:srgbClr val="0E69A5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397297"/>
    </a:accent3>
    <a:accent4>
      <a:srgbClr val="068269"/>
    </a:accent4>
    <a:accent5>
      <a:srgbClr val="0E69A5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397297"/>
    </a:accent3>
    <a:accent4>
      <a:srgbClr val="068269"/>
    </a:accent4>
    <a:accent5>
      <a:srgbClr val="0E69A5"/>
    </a:accent5>
    <a:accent6>
      <a:srgbClr val="2C3F50"/>
    </a:accent6>
    <a:hlink>
      <a:srgbClr val="2980B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78495"/>
    </a:dk2>
    <a:lt2>
      <a:srgbClr val="F0F0F0"/>
    </a:lt2>
    <a:accent1>
      <a:srgbClr val="2980B9"/>
    </a:accent1>
    <a:accent2>
      <a:srgbClr val="16A085"/>
    </a:accent2>
    <a:accent3>
      <a:srgbClr val="397297"/>
    </a:accent3>
    <a:accent4>
      <a:srgbClr val="068269"/>
    </a:accent4>
    <a:accent5>
      <a:srgbClr val="0E69A5"/>
    </a:accent5>
    <a:accent6>
      <a:srgbClr val="2C3F50"/>
    </a:accent6>
    <a:hlink>
      <a:srgbClr val="2980B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7206</TotalTime>
  <Words>3031</Words>
  <Application>Microsoft Office PowerPoint</Application>
  <PresentationFormat>宽屏</PresentationFormat>
  <Paragraphs>616</Paragraphs>
  <Slides>67</Slides>
  <Notes>50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7" baseType="lpstr">
      <vt:lpstr>PingFang SC</vt:lpstr>
      <vt:lpstr>方正兰亭黑_GBK</vt:lpstr>
      <vt:lpstr>黑体</vt:lpstr>
      <vt:lpstr>华文楷体</vt:lpstr>
      <vt:lpstr>华文行楷</vt:lpstr>
      <vt:lpstr>宋体</vt:lpstr>
      <vt:lpstr>Microsoft YaHei</vt:lpstr>
      <vt:lpstr>Microsoft YaHei</vt:lpstr>
      <vt:lpstr>Agency FB</vt:lpstr>
      <vt:lpstr>Arial</vt:lpstr>
      <vt:lpstr>Arial Black</vt:lpstr>
      <vt:lpstr>Calibri</vt:lpstr>
      <vt:lpstr>Helvetica</vt:lpstr>
      <vt:lpstr>Impact</vt:lpstr>
      <vt:lpstr>Tahoma</vt:lpstr>
      <vt:lpstr>Times New Roman</vt:lpstr>
      <vt:lpstr>Verdana</vt:lpstr>
      <vt:lpstr>Wingdings</vt:lpstr>
      <vt:lpstr>Wingdings 2</vt:lpstr>
      <vt:lpstr>主题5</vt:lpstr>
      <vt:lpstr>图书馆新生入馆培训</vt:lpstr>
      <vt:lpstr>PowerPoint 演示文稿</vt:lpstr>
      <vt:lpstr>PowerPoint 演示文稿</vt:lpstr>
      <vt:lpstr>PowerPoint 演示文稿</vt:lpstr>
      <vt:lpstr>图书馆的馆藏与布局</vt:lpstr>
      <vt:lpstr>PowerPoint 演示文稿</vt:lpstr>
      <vt:lpstr>图书馆的馆藏与布局</vt:lpstr>
      <vt:lpstr>图书馆的馆藏与布局</vt:lpstr>
      <vt:lpstr>图书馆的馆藏与布局—总馆</vt:lpstr>
      <vt:lpstr>图书馆的馆藏与布局—总馆</vt:lpstr>
      <vt:lpstr>图书馆的馆藏与布局—总馆</vt:lpstr>
      <vt:lpstr>图书馆的馆藏与布局—总馆</vt:lpstr>
      <vt:lpstr>图书馆的馆藏与布局—文华苑分馆</vt:lpstr>
      <vt:lpstr>图书馆的馆藏与布局</vt:lpstr>
      <vt:lpstr>图书馆的服务</vt:lpstr>
      <vt:lpstr>开馆的时间</vt:lpstr>
      <vt:lpstr>图书馆的服务</vt:lpstr>
      <vt:lpstr>图书馆的服务—借阅服务</vt:lpstr>
      <vt:lpstr>图书馆的服务—借阅服务</vt:lpstr>
      <vt:lpstr>图书馆的服务—借阅服务</vt:lpstr>
      <vt:lpstr>图书馆的服务—借阅服务</vt:lpstr>
      <vt:lpstr>图书馆的服务—借阅服务</vt:lpstr>
      <vt:lpstr>图书馆的服务—借阅服务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图书馆的服务—空间与设施服务</vt:lpstr>
      <vt:lpstr>图书馆的服务—教育与培训</vt:lpstr>
      <vt:lpstr>图书馆的服务—教育与培训</vt:lpstr>
      <vt:lpstr>图书馆的服务—校外访问</vt:lpstr>
      <vt:lpstr>图书馆的服务—校外访问</vt:lpstr>
      <vt:lpstr>图书馆的服务—学科服务</vt:lpstr>
      <vt:lpstr>图书馆的服务—学科服务</vt:lpstr>
      <vt:lpstr>图书馆的服务—学科服务</vt:lpstr>
      <vt:lpstr>图书馆的服务—学科服务</vt:lpstr>
      <vt:lpstr>微信公众号</vt:lpstr>
      <vt:lpstr>微信公众号</vt:lpstr>
      <vt:lpstr>微信公众号</vt:lpstr>
      <vt:lpstr>微信公众号</vt:lpstr>
      <vt:lpstr>馆际互借与文献传递</vt:lpstr>
      <vt:lpstr>馆际互借与文献传递</vt:lpstr>
      <vt:lpstr>图书馆的数字资源</vt:lpstr>
      <vt:lpstr>图书馆的数字资源</vt:lpstr>
      <vt:lpstr>PowerPoint 演示文稿</vt:lpstr>
      <vt:lpstr>PowerPoint 演示文稿</vt:lpstr>
      <vt:lpstr>PowerPoint 演示文稿</vt:lpstr>
      <vt:lpstr>图书馆的电子学术资源</vt:lpstr>
      <vt:lpstr>核心期刊查找</vt:lpstr>
      <vt:lpstr>核心期刊查找</vt:lpstr>
      <vt:lpstr>核心期刊查找</vt:lpstr>
      <vt:lpstr>核心期刊查找</vt:lpstr>
      <vt:lpstr>核心期刊查找</vt:lpstr>
      <vt:lpstr>期刊分区</vt:lpstr>
      <vt:lpstr>期刊分区</vt:lpstr>
      <vt:lpstr>期刊分区</vt:lpstr>
      <vt:lpstr>核心期刊查找</vt:lpstr>
      <vt:lpstr>核心期刊查找</vt:lpstr>
      <vt:lpstr>核心期刊查找</vt:lpstr>
      <vt:lpstr>核心期刊查找</vt:lpstr>
      <vt:lpstr>图书馆的规则和礼仪</vt:lpstr>
      <vt:lpstr>图书馆的规则和礼仪</vt:lpstr>
      <vt:lpstr>图书馆的规则和礼仪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Library</cp:lastModifiedBy>
  <cp:revision>499</cp:revision>
  <cp:lastPrinted>2017-11-14T16:00:00Z</cp:lastPrinted>
  <dcterms:created xsi:type="dcterms:W3CDTF">2017-11-14T16:00:00Z</dcterms:created>
  <dcterms:modified xsi:type="dcterms:W3CDTF">2024-08-28T02:33:08Z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t-shyu@microsoft.com</vt:lpwstr>
  </property>
  <property fmtid="{D5CDD505-2E9C-101B-9397-08002B2CF9AE}" pid="6" name="MSIP_Label_f42aa342-8706-4288-bd11-ebb85995028c_SetDate">
    <vt:lpwstr>2018-09-05T06:30:48.6507624Z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